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0"/>
  </p:notesMasterIdLst>
  <p:sldIdLst>
    <p:sldId id="256" r:id="rId2"/>
    <p:sldId id="257" r:id="rId3"/>
    <p:sldId id="258" r:id="rId4"/>
    <p:sldId id="259" r:id="rId5"/>
    <p:sldId id="263" r:id="rId6"/>
    <p:sldId id="260" r:id="rId7"/>
    <p:sldId id="272" r:id="rId8"/>
    <p:sldId id="273" r:id="rId9"/>
    <p:sldId id="271" r:id="rId10"/>
    <p:sldId id="265" r:id="rId11"/>
    <p:sldId id="266" r:id="rId12"/>
    <p:sldId id="267" r:id="rId13"/>
    <p:sldId id="268" r:id="rId14"/>
    <p:sldId id="269" r:id="rId15"/>
    <p:sldId id="270" r:id="rId16"/>
    <p:sldId id="262" r:id="rId17"/>
    <p:sldId id="264"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1EFC6-3A87-015C-57ED-EEFB1BB232DB}" v="103" dt="2024-05-02T19:04:35.182"/>
    <p1510:client id="{D5682BEF-FCAC-D4BE-443A-67558ECACBFF}" v="63" dt="2024-05-02T19:14:43.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p:cViewPr varScale="1">
        <p:scale>
          <a:sx n="104" d="100"/>
          <a:sy n="104"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6682cac4c34074e1dfc3c13bf2b05f2228ea5c250228ce42b2d8309c13803acb::" providerId="AD" clId="Web-{3DE577EE-0842-CB97-334F-34E7FE07AD0E}"/>
    <pc:docChg chg="modSld">
      <pc:chgData name="Guest User" userId="S::urn:spo:anon#6682cac4c34074e1dfc3c13bf2b05f2228ea5c250228ce42b2d8309c13803acb::" providerId="AD" clId="Web-{3DE577EE-0842-CB97-334F-34E7FE07AD0E}" dt="2024-04-30T23:05:45.185" v="406" actId="20577"/>
      <pc:docMkLst>
        <pc:docMk/>
      </pc:docMkLst>
      <pc:sldChg chg="addSp modSp">
        <pc:chgData name="Guest User" userId="S::urn:spo:anon#6682cac4c34074e1dfc3c13bf2b05f2228ea5c250228ce42b2d8309c13803acb::" providerId="AD" clId="Web-{3DE577EE-0842-CB97-334F-34E7FE07AD0E}" dt="2024-04-30T22:56:02.919" v="117" actId="1076"/>
        <pc:sldMkLst>
          <pc:docMk/>
          <pc:sldMk cId="1531339712" sldId="260"/>
        </pc:sldMkLst>
        <pc:spChg chg="mod">
          <ac:chgData name="Guest User" userId="S::urn:spo:anon#6682cac4c34074e1dfc3c13bf2b05f2228ea5c250228ce42b2d8309c13803acb::" providerId="AD" clId="Web-{3DE577EE-0842-CB97-334F-34E7FE07AD0E}" dt="2024-04-30T22:53:29.216" v="78" actId="20577"/>
          <ac:spMkLst>
            <pc:docMk/>
            <pc:sldMk cId="1531339712" sldId="260"/>
            <ac:spMk id="3" creationId="{FA0D4D52-2CFC-2A44-4FC1-639EDD7022B8}"/>
          </ac:spMkLst>
        </pc:spChg>
        <pc:picChg chg="add mod">
          <ac:chgData name="Guest User" userId="S::urn:spo:anon#6682cac4c34074e1dfc3c13bf2b05f2228ea5c250228ce42b2d8309c13803acb::" providerId="AD" clId="Web-{3DE577EE-0842-CB97-334F-34E7FE07AD0E}" dt="2024-04-30T22:56:02.919" v="117" actId="1076"/>
          <ac:picMkLst>
            <pc:docMk/>
            <pc:sldMk cId="1531339712" sldId="260"/>
            <ac:picMk id="4" creationId="{A0DE8109-D149-9A90-EFE9-477F8F975867}"/>
          </ac:picMkLst>
        </pc:picChg>
      </pc:sldChg>
      <pc:sldChg chg="addSp modSp">
        <pc:chgData name="Guest User" userId="S::urn:spo:anon#6682cac4c34074e1dfc3c13bf2b05f2228ea5c250228ce42b2d8309c13803acb::" providerId="AD" clId="Web-{3DE577EE-0842-CB97-334F-34E7FE07AD0E}" dt="2024-04-30T23:05:45.185" v="406" actId="20577"/>
        <pc:sldMkLst>
          <pc:docMk/>
          <pc:sldMk cId="909861597" sldId="264"/>
        </pc:sldMkLst>
        <pc:spChg chg="add mod">
          <ac:chgData name="Guest User" userId="S::urn:spo:anon#6682cac4c34074e1dfc3c13bf2b05f2228ea5c250228ce42b2d8309c13803acb::" providerId="AD" clId="Web-{3DE577EE-0842-CB97-334F-34E7FE07AD0E}" dt="2024-04-30T23:05:45.185" v="406" actId="20577"/>
          <ac:spMkLst>
            <pc:docMk/>
            <pc:sldMk cId="909861597" sldId="264"/>
            <ac:spMk id="3" creationId="{50B1A964-DCD6-3DCD-7905-F281A14BD452}"/>
          </ac:spMkLst>
        </pc:spChg>
      </pc:sldChg>
      <pc:sldChg chg="addSp modSp">
        <pc:chgData name="Guest User" userId="S::urn:spo:anon#6682cac4c34074e1dfc3c13bf2b05f2228ea5c250228ce42b2d8309c13803acb::" providerId="AD" clId="Web-{3DE577EE-0842-CB97-334F-34E7FE07AD0E}" dt="2024-04-30T22:55:45.856" v="116" actId="20577"/>
        <pc:sldMkLst>
          <pc:docMk/>
          <pc:sldMk cId="3874458164" sldId="272"/>
        </pc:sldMkLst>
        <pc:spChg chg="mod">
          <ac:chgData name="Guest User" userId="S::urn:spo:anon#6682cac4c34074e1dfc3c13bf2b05f2228ea5c250228ce42b2d8309c13803acb::" providerId="AD" clId="Web-{3DE577EE-0842-CB97-334F-34E7FE07AD0E}" dt="2024-04-30T22:55:45.856" v="116" actId="20577"/>
          <ac:spMkLst>
            <pc:docMk/>
            <pc:sldMk cId="3874458164" sldId="272"/>
            <ac:spMk id="3" creationId="{F2C83D05-CF30-DA5A-00F5-A7E8ED65F559}"/>
          </ac:spMkLst>
        </pc:spChg>
        <pc:picChg chg="add mod">
          <ac:chgData name="Guest User" userId="S::urn:spo:anon#6682cac4c34074e1dfc3c13bf2b05f2228ea5c250228ce42b2d8309c13803acb::" providerId="AD" clId="Web-{3DE577EE-0842-CB97-334F-34E7FE07AD0E}" dt="2024-04-30T22:51:49.919" v="36" actId="1076"/>
          <ac:picMkLst>
            <pc:docMk/>
            <pc:sldMk cId="3874458164" sldId="272"/>
            <ac:picMk id="4" creationId="{85E99371-039D-0962-1152-F3211571AEF9}"/>
          </ac:picMkLst>
        </pc:picChg>
      </pc:sldChg>
      <pc:sldChg chg="addSp delSp modSp">
        <pc:chgData name="Guest User" userId="S::urn:spo:anon#6682cac4c34074e1dfc3c13bf2b05f2228ea5c250228ce42b2d8309c13803acb::" providerId="AD" clId="Web-{3DE577EE-0842-CB97-334F-34E7FE07AD0E}" dt="2024-04-30T22:56:10.091" v="118" actId="1076"/>
        <pc:sldMkLst>
          <pc:docMk/>
          <pc:sldMk cId="1064023018" sldId="273"/>
        </pc:sldMkLst>
        <pc:spChg chg="mod">
          <ac:chgData name="Guest User" userId="S::urn:spo:anon#6682cac4c34074e1dfc3c13bf2b05f2228ea5c250228ce42b2d8309c13803acb::" providerId="AD" clId="Web-{3DE577EE-0842-CB97-334F-34E7FE07AD0E}" dt="2024-04-30T22:55:25.872" v="109" actId="20577"/>
          <ac:spMkLst>
            <pc:docMk/>
            <pc:sldMk cId="1064023018" sldId="273"/>
            <ac:spMk id="3" creationId="{59DFB10A-6535-90B0-5066-8F9C3963232F}"/>
          </ac:spMkLst>
        </pc:spChg>
        <pc:picChg chg="add del mod">
          <ac:chgData name="Guest User" userId="S::urn:spo:anon#6682cac4c34074e1dfc3c13bf2b05f2228ea5c250228ce42b2d8309c13803acb::" providerId="AD" clId="Web-{3DE577EE-0842-CB97-334F-34E7FE07AD0E}" dt="2024-04-30T22:54:06.591" v="87"/>
          <ac:picMkLst>
            <pc:docMk/>
            <pc:sldMk cId="1064023018" sldId="273"/>
            <ac:picMk id="4" creationId="{7AB227C0-DA01-D3D6-5498-1A81BD455DE3}"/>
          </ac:picMkLst>
        </pc:picChg>
        <pc:picChg chg="add mod">
          <ac:chgData name="Guest User" userId="S::urn:spo:anon#6682cac4c34074e1dfc3c13bf2b05f2228ea5c250228ce42b2d8309c13803acb::" providerId="AD" clId="Web-{3DE577EE-0842-CB97-334F-34E7FE07AD0E}" dt="2024-04-30T22:56:10.091" v="118" actId="1076"/>
          <ac:picMkLst>
            <pc:docMk/>
            <pc:sldMk cId="1064023018" sldId="273"/>
            <ac:picMk id="5" creationId="{E81C46CC-25D5-4D2E-89B5-391192D22383}"/>
          </ac:picMkLst>
        </pc:picChg>
      </pc:sldChg>
    </pc:docChg>
  </pc:docChgLst>
  <pc:docChgLst>
    <pc:chgData name="Michelle H Harris" userId="S::mharri63@gmu.edu::645852f4-77c1-439b-8bd3-e47f157c950e" providerId="AD" clId="Web-{986FAC91-B392-6C2B-DABC-FDAE6366DE80}"/>
    <pc:docChg chg="addSld modSld">
      <pc:chgData name="Michelle H Harris" userId="S::mharri63@gmu.edu::645852f4-77c1-439b-8bd3-e47f157c950e" providerId="AD" clId="Web-{986FAC91-B392-6C2B-DABC-FDAE6366DE80}" dt="2024-04-30T15:23:21.613" v="876" actId="20577"/>
      <pc:docMkLst>
        <pc:docMk/>
      </pc:docMkLst>
      <pc:sldChg chg="modSp">
        <pc:chgData name="Michelle H Harris" userId="S::mharri63@gmu.edu::645852f4-77c1-439b-8bd3-e47f157c950e" providerId="AD" clId="Web-{986FAC91-B392-6C2B-DABC-FDAE6366DE80}" dt="2024-04-30T02:54:27.929" v="11" actId="20577"/>
        <pc:sldMkLst>
          <pc:docMk/>
          <pc:sldMk cId="4049152707" sldId="262"/>
        </pc:sldMkLst>
        <pc:spChg chg="mod">
          <ac:chgData name="Michelle H Harris" userId="S::mharri63@gmu.edu::645852f4-77c1-439b-8bd3-e47f157c950e" providerId="AD" clId="Web-{986FAC91-B392-6C2B-DABC-FDAE6366DE80}" dt="2024-04-30T02:54:24.116" v="8" actId="20577"/>
          <ac:spMkLst>
            <pc:docMk/>
            <pc:sldMk cId="4049152707" sldId="262"/>
            <ac:spMk id="3" creationId="{942395AA-AE28-4BE9-F8D3-5C27DE7998B6}"/>
          </ac:spMkLst>
        </pc:spChg>
        <pc:spChg chg="mod">
          <ac:chgData name="Michelle H Harris" userId="S::mharri63@gmu.edu::645852f4-77c1-439b-8bd3-e47f157c950e" providerId="AD" clId="Web-{986FAC91-B392-6C2B-DABC-FDAE6366DE80}" dt="2024-04-30T02:54:27.929" v="11" actId="20577"/>
          <ac:spMkLst>
            <pc:docMk/>
            <pc:sldMk cId="4049152707" sldId="262"/>
            <ac:spMk id="5" creationId="{13EEF2CB-0E6E-60C8-57A7-7E2CF22392AB}"/>
          </ac:spMkLst>
        </pc:spChg>
      </pc:sldChg>
      <pc:sldChg chg="modSp">
        <pc:chgData name="Michelle H Harris" userId="S::mharri63@gmu.edu::645852f4-77c1-439b-8bd3-e47f157c950e" providerId="AD" clId="Web-{986FAC91-B392-6C2B-DABC-FDAE6366DE80}" dt="2024-04-30T02:53:57.444" v="5" actId="20577"/>
        <pc:sldMkLst>
          <pc:docMk/>
          <pc:sldMk cId="909861597" sldId="264"/>
        </pc:sldMkLst>
        <pc:spChg chg="mod">
          <ac:chgData name="Michelle H Harris" userId="S::mharri63@gmu.edu::645852f4-77c1-439b-8bd3-e47f157c950e" providerId="AD" clId="Web-{986FAC91-B392-6C2B-DABC-FDAE6366DE80}" dt="2024-04-30T02:53:57.444" v="5" actId="20577"/>
          <ac:spMkLst>
            <pc:docMk/>
            <pc:sldMk cId="909861597" sldId="264"/>
            <ac:spMk id="2" creationId="{53CEAE29-7295-7B7A-7BF7-A25C289729FD}"/>
          </ac:spMkLst>
        </pc:spChg>
      </pc:sldChg>
      <pc:sldChg chg="addSp delSp modSp new mod setBg">
        <pc:chgData name="Michelle H Harris" userId="S::mharri63@gmu.edu::645852f4-77c1-439b-8bd3-e47f157c950e" providerId="AD" clId="Web-{986FAC91-B392-6C2B-DABC-FDAE6366DE80}" dt="2024-04-30T03:28:29.222" v="55" actId="1076"/>
        <pc:sldMkLst>
          <pc:docMk/>
          <pc:sldMk cId="2626943867" sldId="265"/>
        </pc:sldMkLst>
        <pc:spChg chg="del mod">
          <ac:chgData name="Michelle H Harris" userId="S::mharri63@gmu.edu::645852f4-77c1-439b-8bd3-e47f157c950e" providerId="AD" clId="Web-{986FAC91-B392-6C2B-DABC-FDAE6366DE80}" dt="2024-04-30T03:28:25.159" v="54"/>
          <ac:spMkLst>
            <pc:docMk/>
            <pc:sldMk cId="2626943867" sldId="265"/>
            <ac:spMk id="2" creationId="{184329B1-EE91-227F-E6B5-BC8CBEE4F939}"/>
          </ac:spMkLst>
        </pc:spChg>
        <pc:spChg chg="del">
          <ac:chgData name="Michelle H Harris" userId="S::mharri63@gmu.edu::645852f4-77c1-439b-8bd3-e47f157c950e" providerId="AD" clId="Web-{986FAC91-B392-6C2B-DABC-FDAE6366DE80}" dt="2024-04-30T03:25:08.451" v="13"/>
          <ac:spMkLst>
            <pc:docMk/>
            <pc:sldMk cId="2626943867" sldId="265"/>
            <ac:spMk id="3" creationId="{ED0BB88E-E668-BC03-A5A2-076DB542A903}"/>
          </ac:spMkLst>
        </pc:spChg>
        <pc:spChg chg="add mod">
          <ac:chgData name="Michelle H Harris" userId="S::mharri63@gmu.edu::645852f4-77c1-439b-8bd3-e47f157c950e" providerId="AD" clId="Web-{986FAC91-B392-6C2B-DABC-FDAE6366DE80}" dt="2024-04-30T03:28:29.222" v="55" actId="1076"/>
          <ac:spMkLst>
            <pc:docMk/>
            <pc:sldMk cId="2626943867" sldId="265"/>
            <ac:spMk id="8" creationId="{B43F7463-9239-6867-D072-11694E1E2FB2}"/>
          </ac:spMkLst>
        </pc:spChg>
        <pc:picChg chg="add mod ord">
          <ac:chgData name="Michelle H Harris" userId="S::mharri63@gmu.edu::645852f4-77c1-439b-8bd3-e47f157c950e" providerId="AD" clId="Web-{986FAC91-B392-6C2B-DABC-FDAE6366DE80}" dt="2024-04-30T03:25:33.217" v="19" actId="1076"/>
          <ac:picMkLst>
            <pc:docMk/>
            <pc:sldMk cId="2626943867" sldId="265"/>
            <ac:picMk id="4" creationId="{FB29EF0F-B14F-E7DA-EFBF-98E98A0654E1}"/>
          </ac:picMkLst>
        </pc:picChg>
      </pc:sldChg>
      <pc:sldChg chg="addSp delSp modSp new mod setBg">
        <pc:chgData name="Michelle H Harris" userId="S::mharri63@gmu.edu::645852f4-77c1-439b-8bd3-e47f157c950e" providerId="AD" clId="Web-{986FAC91-B392-6C2B-DABC-FDAE6366DE80}" dt="2024-04-30T03:43:08.452" v="128" actId="20577"/>
        <pc:sldMkLst>
          <pc:docMk/>
          <pc:sldMk cId="3938753017" sldId="266"/>
        </pc:sldMkLst>
        <pc:spChg chg="del mod">
          <ac:chgData name="Michelle H Harris" userId="S::mharri63@gmu.edu::645852f4-77c1-439b-8bd3-e47f157c950e" providerId="AD" clId="Web-{986FAC91-B392-6C2B-DABC-FDAE6366DE80}" dt="2024-04-30T03:36:51.032" v="58"/>
          <ac:spMkLst>
            <pc:docMk/>
            <pc:sldMk cId="3938753017" sldId="266"/>
            <ac:spMk id="2" creationId="{7C22570A-195A-71D9-CA17-1F3A3D50BFF8}"/>
          </ac:spMkLst>
        </pc:spChg>
        <pc:spChg chg="del mod">
          <ac:chgData name="Michelle H Harris" userId="S::mharri63@gmu.edu::645852f4-77c1-439b-8bd3-e47f157c950e" providerId="AD" clId="Web-{986FAC91-B392-6C2B-DABC-FDAE6366DE80}" dt="2024-04-30T03:36:54.516" v="60"/>
          <ac:spMkLst>
            <pc:docMk/>
            <pc:sldMk cId="3938753017" sldId="266"/>
            <ac:spMk id="3" creationId="{010D8445-6F8A-4835-8BCB-5C55874626F6}"/>
          </ac:spMkLst>
        </pc:spChg>
        <pc:spChg chg="add mod">
          <ac:chgData name="Michelle H Harris" userId="S::mharri63@gmu.edu::645852f4-77c1-439b-8bd3-e47f157c950e" providerId="AD" clId="Web-{986FAC91-B392-6C2B-DABC-FDAE6366DE80}" dt="2024-04-30T03:43:08.452" v="128" actId="20577"/>
          <ac:spMkLst>
            <pc:docMk/>
            <pc:sldMk cId="3938753017" sldId="266"/>
            <ac:spMk id="8" creationId="{09D41651-9E22-07A9-A1F9-7CD6863B248E}"/>
          </ac:spMkLst>
        </pc:spChg>
        <pc:picChg chg="add del mod">
          <ac:chgData name="Michelle H Harris" userId="S::mharri63@gmu.edu::645852f4-77c1-439b-8bd3-e47f157c950e" providerId="AD" clId="Web-{986FAC91-B392-6C2B-DABC-FDAE6366DE80}" dt="2024-04-30T03:37:47.471" v="72"/>
          <ac:picMkLst>
            <pc:docMk/>
            <pc:sldMk cId="3938753017" sldId="266"/>
            <ac:picMk id="4" creationId="{DF64DB6A-8C15-FDF1-ED6B-EC608EFB0BB1}"/>
          </ac:picMkLst>
        </pc:picChg>
        <pc:picChg chg="add del mod">
          <ac:chgData name="Michelle H Harris" userId="S::mharri63@gmu.edu::645852f4-77c1-439b-8bd3-e47f157c950e" providerId="AD" clId="Web-{986FAC91-B392-6C2B-DABC-FDAE6366DE80}" dt="2024-04-30T03:37:46.346" v="71"/>
          <ac:picMkLst>
            <pc:docMk/>
            <pc:sldMk cId="3938753017" sldId="266"/>
            <ac:picMk id="5" creationId="{97F3CEEC-0C0B-95D8-D337-60837303E4AC}"/>
          </ac:picMkLst>
        </pc:picChg>
        <pc:picChg chg="add del mod">
          <ac:chgData name="Michelle H Harris" userId="S::mharri63@gmu.edu::645852f4-77c1-439b-8bd3-e47f157c950e" providerId="AD" clId="Web-{986FAC91-B392-6C2B-DABC-FDAE6366DE80}" dt="2024-04-30T03:37:45.252" v="70"/>
          <ac:picMkLst>
            <pc:docMk/>
            <pc:sldMk cId="3938753017" sldId="266"/>
            <ac:picMk id="6" creationId="{549B9D49-7CDE-30D5-6EFB-33783FA443C3}"/>
          </ac:picMkLst>
        </pc:picChg>
        <pc:picChg chg="add mod ord">
          <ac:chgData name="Michelle H Harris" userId="S::mharri63@gmu.edu::645852f4-77c1-439b-8bd3-e47f157c950e" providerId="AD" clId="Web-{986FAC91-B392-6C2B-DABC-FDAE6366DE80}" dt="2024-04-30T03:41:34.278" v="121" actId="1076"/>
          <ac:picMkLst>
            <pc:docMk/>
            <pc:sldMk cId="3938753017" sldId="266"/>
            <ac:picMk id="7" creationId="{56805E9A-2FFC-C11E-0855-D33641AA6C2D}"/>
          </ac:picMkLst>
        </pc:picChg>
      </pc:sldChg>
      <pc:sldChg chg="addSp delSp modSp new">
        <pc:chgData name="Michelle H Harris" userId="S::mharri63@gmu.edu::645852f4-77c1-439b-8bd3-e47f157c950e" providerId="AD" clId="Web-{986FAC91-B392-6C2B-DABC-FDAE6366DE80}" dt="2024-04-30T03:46:04.066" v="216" actId="20577"/>
        <pc:sldMkLst>
          <pc:docMk/>
          <pc:sldMk cId="1789884485" sldId="267"/>
        </pc:sldMkLst>
        <pc:spChg chg="del mod">
          <ac:chgData name="Michelle H Harris" userId="S::mharri63@gmu.edu::645852f4-77c1-439b-8bd3-e47f157c950e" providerId="AD" clId="Web-{986FAC91-B392-6C2B-DABC-FDAE6366DE80}" dt="2024-04-30T03:43:21.812" v="133"/>
          <ac:spMkLst>
            <pc:docMk/>
            <pc:sldMk cId="1789884485" sldId="267"/>
            <ac:spMk id="2" creationId="{9037B449-2915-7860-DC3B-0231FDD25D17}"/>
          </ac:spMkLst>
        </pc:spChg>
        <pc:spChg chg="del mod">
          <ac:chgData name="Michelle H Harris" userId="S::mharri63@gmu.edu::645852f4-77c1-439b-8bd3-e47f157c950e" providerId="AD" clId="Web-{986FAC91-B392-6C2B-DABC-FDAE6366DE80}" dt="2024-04-30T03:43:19.593" v="131"/>
          <ac:spMkLst>
            <pc:docMk/>
            <pc:sldMk cId="1789884485" sldId="267"/>
            <ac:spMk id="3" creationId="{2BD3DD0D-62C7-49E9-6E77-D16A99E90BCC}"/>
          </ac:spMkLst>
        </pc:spChg>
        <pc:spChg chg="add del mod">
          <ac:chgData name="Michelle H Harris" userId="S::mharri63@gmu.edu::645852f4-77c1-439b-8bd3-e47f157c950e" providerId="AD" clId="Web-{986FAC91-B392-6C2B-DABC-FDAE6366DE80}" dt="2024-04-30T03:44:19.876" v="140"/>
          <ac:spMkLst>
            <pc:docMk/>
            <pc:sldMk cId="1789884485" sldId="267"/>
            <ac:spMk id="5" creationId="{A212AB71-0D78-DF48-8B71-0D49B2F23137}"/>
          </ac:spMkLst>
        </pc:spChg>
        <pc:spChg chg="add mod">
          <ac:chgData name="Michelle H Harris" userId="S::mharri63@gmu.edu::645852f4-77c1-439b-8bd3-e47f157c950e" providerId="AD" clId="Web-{986FAC91-B392-6C2B-DABC-FDAE6366DE80}" dt="2024-04-30T03:46:04.066" v="216" actId="20577"/>
          <ac:spMkLst>
            <pc:docMk/>
            <pc:sldMk cId="1789884485" sldId="267"/>
            <ac:spMk id="7" creationId="{59A5EEE5-2B15-9539-A5A3-3B02E86BC8D5}"/>
          </ac:spMkLst>
        </pc:spChg>
        <pc:picChg chg="add mod">
          <ac:chgData name="Michelle H Harris" userId="S::mharri63@gmu.edu::645852f4-77c1-439b-8bd3-e47f157c950e" providerId="AD" clId="Web-{986FAC91-B392-6C2B-DABC-FDAE6366DE80}" dt="2024-04-30T03:44:21.516" v="141" actId="1076"/>
          <ac:picMkLst>
            <pc:docMk/>
            <pc:sldMk cId="1789884485" sldId="267"/>
            <ac:picMk id="4" creationId="{E2C661EC-1228-C982-5178-A25BA4E18EBB}"/>
          </ac:picMkLst>
        </pc:picChg>
        <pc:picChg chg="add mod">
          <ac:chgData name="Michelle H Harris" userId="S::mharri63@gmu.edu::645852f4-77c1-439b-8bd3-e47f157c950e" providerId="AD" clId="Web-{986FAC91-B392-6C2B-DABC-FDAE6366DE80}" dt="2024-04-30T03:44:24.657" v="142" actId="1076"/>
          <ac:picMkLst>
            <pc:docMk/>
            <pc:sldMk cId="1789884485" sldId="267"/>
            <ac:picMk id="6" creationId="{A7EFF1C1-0065-05DF-FD6C-FA31CB1C1A68}"/>
          </ac:picMkLst>
        </pc:picChg>
      </pc:sldChg>
      <pc:sldChg chg="addSp delSp modSp new">
        <pc:chgData name="Michelle H Harris" userId="S::mharri63@gmu.edu::645852f4-77c1-439b-8bd3-e47f157c950e" providerId="AD" clId="Web-{986FAC91-B392-6C2B-DABC-FDAE6366DE80}" dt="2024-04-30T04:12:27.211" v="619" actId="20577"/>
        <pc:sldMkLst>
          <pc:docMk/>
          <pc:sldMk cId="3393059758" sldId="268"/>
        </pc:sldMkLst>
        <pc:spChg chg="add del mod">
          <ac:chgData name="Michelle H Harris" userId="S::mharri63@gmu.edu::645852f4-77c1-439b-8bd3-e47f157c950e" providerId="AD" clId="Web-{986FAC91-B392-6C2B-DABC-FDAE6366DE80}" dt="2024-04-30T03:48:02.788" v="251" actId="20577"/>
          <ac:spMkLst>
            <pc:docMk/>
            <pc:sldMk cId="3393059758" sldId="268"/>
            <ac:spMk id="2" creationId="{589B517B-F62C-713F-9B59-DB55F392AC2D}"/>
          </ac:spMkLst>
        </pc:spChg>
        <pc:spChg chg="add del mod">
          <ac:chgData name="Michelle H Harris" userId="S::mharri63@gmu.edu::645852f4-77c1-439b-8bd3-e47f157c950e" providerId="AD" clId="Web-{986FAC91-B392-6C2B-DABC-FDAE6366DE80}" dt="2024-04-30T03:46:35.192" v="227"/>
          <ac:spMkLst>
            <pc:docMk/>
            <pc:sldMk cId="3393059758" sldId="268"/>
            <ac:spMk id="3" creationId="{C2154125-297F-3D24-544A-804EDF8261FB}"/>
          </ac:spMkLst>
        </pc:spChg>
        <pc:spChg chg="add mod">
          <ac:chgData name="Michelle H Harris" userId="S::mharri63@gmu.edu::645852f4-77c1-439b-8bd3-e47f157c950e" providerId="AD" clId="Web-{986FAC91-B392-6C2B-DABC-FDAE6366DE80}" dt="2024-04-30T04:12:27.211" v="619" actId="20577"/>
          <ac:spMkLst>
            <pc:docMk/>
            <pc:sldMk cId="3393059758" sldId="268"/>
            <ac:spMk id="4" creationId="{01DC8213-7A51-A504-0A63-628B712CE19B}"/>
          </ac:spMkLst>
        </pc:spChg>
      </pc:sldChg>
      <pc:sldChg chg="addSp delSp modSp new mod setBg">
        <pc:chgData name="Michelle H Harris" userId="S::mharri63@gmu.edu::645852f4-77c1-439b-8bd3-e47f157c950e" providerId="AD" clId="Web-{986FAC91-B392-6C2B-DABC-FDAE6366DE80}" dt="2024-04-30T04:16:46.735" v="667" actId="1076"/>
        <pc:sldMkLst>
          <pc:docMk/>
          <pc:sldMk cId="2734028363" sldId="269"/>
        </pc:sldMkLst>
        <pc:spChg chg="del mod">
          <ac:chgData name="Michelle H Harris" userId="S::mharri63@gmu.edu::645852f4-77c1-439b-8bd3-e47f157c950e" providerId="AD" clId="Web-{986FAC91-B392-6C2B-DABC-FDAE6366DE80}" dt="2024-04-30T04:16:42.016" v="666"/>
          <ac:spMkLst>
            <pc:docMk/>
            <pc:sldMk cId="2734028363" sldId="269"/>
            <ac:spMk id="2" creationId="{BF48C3DD-BAD3-060F-B48E-EC648E5B3DFB}"/>
          </ac:spMkLst>
        </pc:spChg>
        <pc:spChg chg="del">
          <ac:chgData name="Michelle H Harris" userId="S::mharri63@gmu.edu::645852f4-77c1-439b-8bd3-e47f157c950e" providerId="AD" clId="Web-{986FAC91-B392-6C2B-DABC-FDAE6366DE80}" dt="2024-04-30T04:14:31.372" v="621"/>
          <ac:spMkLst>
            <pc:docMk/>
            <pc:sldMk cId="2734028363" sldId="269"/>
            <ac:spMk id="3" creationId="{660CD45E-E538-0963-5314-69905B48150C}"/>
          </ac:spMkLst>
        </pc:spChg>
        <pc:spChg chg="add del mod">
          <ac:chgData name="Michelle H Harris" userId="S::mharri63@gmu.edu::645852f4-77c1-439b-8bd3-e47f157c950e" providerId="AD" clId="Web-{986FAC91-B392-6C2B-DABC-FDAE6366DE80}" dt="2024-04-30T04:16:46.735" v="667" actId="1076"/>
          <ac:spMkLst>
            <pc:docMk/>
            <pc:sldMk cId="2734028363" sldId="269"/>
            <ac:spMk id="8" creationId="{D8A8F166-504B-EA1C-6223-340B34FD603C}"/>
          </ac:spMkLst>
        </pc:spChg>
        <pc:graphicFrameChg chg="add del mod ord modGraphic">
          <ac:chgData name="Michelle H Harris" userId="S::mharri63@gmu.edu::645852f4-77c1-439b-8bd3-e47f157c950e" providerId="AD" clId="Web-{986FAC91-B392-6C2B-DABC-FDAE6366DE80}" dt="2024-04-30T04:15:23.873" v="629"/>
          <ac:graphicFrameMkLst>
            <pc:docMk/>
            <pc:sldMk cId="2734028363" sldId="269"/>
            <ac:graphicFrameMk id="5" creationId="{55E7699E-972C-B99D-08E5-98796AC0ACA1}"/>
          </ac:graphicFrameMkLst>
        </pc:graphicFrameChg>
        <pc:picChg chg="add mod ord">
          <ac:chgData name="Michelle H Harris" userId="S::mharri63@gmu.edu::645852f4-77c1-439b-8bd3-e47f157c950e" providerId="AD" clId="Web-{986FAC91-B392-6C2B-DABC-FDAE6366DE80}" dt="2024-04-30T04:15:12.842" v="626" actId="1076"/>
          <ac:picMkLst>
            <pc:docMk/>
            <pc:sldMk cId="2734028363" sldId="269"/>
            <ac:picMk id="4" creationId="{7A88E1A2-1DD5-6E08-ED22-18A33399EA3B}"/>
          </ac:picMkLst>
        </pc:picChg>
      </pc:sldChg>
      <pc:sldChg chg="addSp delSp modSp new mod setBg addAnim delAnim setClrOvrMap">
        <pc:chgData name="Michelle H Harris" userId="S::mharri63@gmu.edu::645852f4-77c1-439b-8bd3-e47f157c950e" providerId="AD" clId="Web-{986FAC91-B392-6C2B-DABC-FDAE6366DE80}" dt="2024-04-30T15:23:21.613" v="876" actId="20577"/>
        <pc:sldMkLst>
          <pc:docMk/>
          <pc:sldMk cId="495817878" sldId="270"/>
        </pc:sldMkLst>
        <pc:spChg chg="mod">
          <ac:chgData name="Michelle H Harris" userId="S::mharri63@gmu.edu::645852f4-77c1-439b-8bd3-e47f157c950e" providerId="AD" clId="Web-{986FAC91-B392-6C2B-DABC-FDAE6366DE80}" dt="2024-04-30T15:23:21.613" v="876" actId="20577"/>
          <ac:spMkLst>
            <pc:docMk/>
            <pc:sldMk cId="495817878" sldId="270"/>
            <ac:spMk id="2" creationId="{C5977495-CE26-49D3-6432-5542126364E8}"/>
          </ac:spMkLst>
        </pc:spChg>
        <pc:spChg chg="mod">
          <ac:chgData name="Michelle H Harris" userId="S::mharri63@gmu.edu::645852f4-77c1-439b-8bd3-e47f157c950e" providerId="AD" clId="Web-{986FAC91-B392-6C2B-DABC-FDAE6366DE80}" dt="2024-04-30T15:21:53.641" v="866" actId="20577"/>
          <ac:spMkLst>
            <pc:docMk/>
            <pc:sldMk cId="495817878" sldId="270"/>
            <ac:spMk id="3" creationId="{E70F7536-646B-CABA-8325-9BD7D89B5995}"/>
          </ac:spMkLst>
        </pc:spChg>
        <pc:spChg chg="add del">
          <ac:chgData name="Michelle H Harris" userId="S::mharri63@gmu.edu::645852f4-77c1-439b-8bd3-e47f157c950e" providerId="AD" clId="Web-{986FAC91-B392-6C2B-DABC-FDAE6366DE80}" dt="2024-04-30T14:28:15.592" v="699"/>
          <ac:spMkLst>
            <pc:docMk/>
            <pc:sldMk cId="495817878" sldId="270"/>
            <ac:spMk id="8" creationId="{54309F57-B331-41A7-9154-15EC2AF45A60}"/>
          </ac:spMkLst>
        </pc:spChg>
        <pc:picChg chg="add del mod">
          <ac:chgData name="Michelle H Harris" userId="S::mharri63@gmu.edu::645852f4-77c1-439b-8bd3-e47f157c950e" providerId="AD" clId="Web-{986FAC91-B392-6C2B-DABC-FDAE6366DE80}" dt="2024-04-30T15:17:47.679" v="812"/>
          <ac:picMkLst>
            <pc:docMk/>
            <pc:sldMk cId="495817878" sldId="270"/>
            <ac:picMk id="4" creationId="{964C7E30-C65F-CFF2-5184-7E2A3F2E8404}"/>
          </ac:picMkLst>
        </pc:picChg>
        <pc:picChg chg="add mod">
          <ac:chgData name="Michelle H Harris" userId="S::mharri63@gmu.edu::645852f4-77c1-439b-8bd3-e47f157c950e" providerId="AD" clId="Web-{986FAC91-B392-6C2B-DABC-FDAE6366DE80}" dt="2024-04-30T15:20:02.840" v="818" actId="1076"/>
          <ac:picMkLst>
            <pc:docMk/>
            <pc:sldMk cId="495817878" sldId="270"/>
            <ac:picMk id="5" creationId="{A562CCBF-9AAC-2586-66D7-9AE99B20EB48}"/>
          </ac:picMkLst>
        </pc:picChg>
        <pc:picChg chg="add del">
          <ac:chgData name="Michelle H Harris" userId="S::mharri63@gmu.edu::645852f4-77c1-439b-8bd3-e47f157c950e" providerId="AD" clId="Web-{986FAC91-B392-6C2B-DABC-FDAE6366DE80}" dt="2024-04-30T14:28:15.592" v="699"/>
          <ac:picMkLst>
            <pc:docMk/>
            <pc:sldMk cId="495817878" sldId="270"/>
            <ac:picMk id="10" creationId="{1BDA378E-E8F6-42BD-213F-4B3D662C9906}"/>
          </ac:picMkLst>
        </pc:picChg>
      </pc:sldChg>
    </pc:docChg>
  </pc:docChgLst>
  <pc:docChgLst>
    <pc:chgData name="Michelle H Harris" userId="S::mharri63@gmu.edu::645852f4-77c1-439b-8bd3-e47f157c950e" providerId="AD" clId="Web-{09150B15-F6FC-E429-BE28-6F0496FDF720}"/>
    <pc:docChg chg="addSld delSld modSld sldOrd">
      <pc:chgData name="Michelle H Harris" userId="S::mharri63@gmu.edu::645852f4-77c1-439b-8bd3-e47f157c950e" providerId="AD" clId="Web-{09150B15-F6FC-E429-BE28-6F0496FDF720}" dt="2024-04-30T21:37:28.053" v="877" actId="20577"/>
      <pc:docMkLst>
        <pc:docMk/>
      </pc:docMkLst>
      <pc:sldChg chg="modSp ord modNotes">
        <pc:chgData name="Michelle H Harris" userId="S::mharri63@gmu.edu::645852f4-77c1-439b-8bd3-e47f157c950e" providerId="AD" clId="Web-{09150B15-F6FC-E429-BE28-6F0496FDF720}" dt="2024-04-30T21:35:59.207" v="857"/>
        <pc:sldMkLst>
          <pc:docMk/>
          <pc:sldMk cId="4049152707" sldId="262"/>
        </pc:sldMkLst>
        <pc:spChg chg="mod">
          <ac:chgData name="Michelle H Harris" userId="S::mharri63@gmu.edu::645852f4-77c1-439b-8bd3-e47f157c950e" providerId="AD" clId="Web-{09150B15-F6FC-E429-BE28-6F0496FDF720}" dt="2024-04-30T21:32:53.703" v="781" actId="20577"/>
          <ac:spMkLst>
            <pc:docMk/>
            <pc:sldMk cId="4049152707" sldId="262"/>
            <ac:spMk id="3" creationId="{942395AA-AE28-4BE9-F8D3-5C27DE7998B6}"/>
          </ac:spMkLst>
        </pc:spChg>
      </pc:sldChg>
      <pc:sldChg chg="addSp modSp mod setBg">
        <pc:chgData name="Michelle H Harris" userId="S::mharri63@gmu.edu::645852f4-77c1-439b-8bd3-e47f157c950e" providerId="AD" clId="Web-{09150B15-F6FC-E429-BE28-6F0496FDF720}" dt="2024-04-30T21:37:28.053" v="877" actId="20577"/>
        <pc:sldMkLst>
          <pc:docMk/>
          <pc:sldMk cId="909861597" sldId="264"/>
        </pc:sldMkLst>
        <pc:spChg chg="mod">
          <ac:chgData name="Michelle H Harris" userId="S::mharri63@gmu.edu::645852f4-77c1-439b-8bd3-e47f157c950e" providerId="AD" clId="Web-{09150B15-F6FC-E429-BE28-6F0496FDF720}" dt="2024-04-30T21:37:12.303" v="874"/>
          <ac:spMkLst>
            <pc:docMk/>
            <pc:sldMk cId="909861597" sldId="264"/>
            <ac:spMk id="2" creationId="{53CEAE29-7295-7B7A-7BF7-A25C289729FD}"/>
          </ac:spMkLst>
        </pc:spChg>
        <pc:spChg chg="mod">
          <ac:chgData name="Michelle H Harris" userId="S::mharri63@gmu.edu::645852f4-77c1-439b-8bd3-e47f157c950e" providerId="AD" clId="Web-{09150B15-F6FC-E429-BE28-6F0496FDF720}" dt="2024-04-30T21:37:28.053" v="877" actId="20577"/>
          <ac:spMkLst>
            <pc:docMk/>
            <pc:sldMk cId="909861597" sldId="264"/>
            <ac:spMk id="4" creationId="{52F809D5-2418-4F68-A11F-EEC3E33DC75C}"/>
          </ac:spMkLst>
        </pc:spChg>
        <pc:spChg chg="add">
          <ac:chgData name="Michelle H Harris" userId="S::mharri63@gmu.edu::645852f4-77c1-439b-8bd3-e47f157c950e" providerId="AD" clId="Web-{09150B15-F6FC-E429-BE28-6F0496FDF720}" dt="2024-04-30T21:37:12.303" v="874"/>
          <ac:spMkLst>
            <pc:docMk/>
            <pc:sldMk cId="909861597" sldId="264"/>
            <ac:spMk id="9" creationId="{50E53EDA-3B94-4F6B-9E86-D3BB9EBB9616}"/>
          </ac:spMkLst>
        </pc:spChg>
        <pc:cxnChg chg="add">
          <ac:chgData name="Michelle H Harris" userId="S::mharri63@gmu.edu::645852f4-77c1-439b-8bd3-e47f157c950e" providerId="AD" clId="Web-{09150B15-F6FC-E429-BE28-6F0496FDF720}" dt="2024-04-30T21:37:12.303" v="874"/>
          <ac:cxnSpMkLst>
            <pc:docMk/>
            <pc:sldMk cId="909861597" sldId="264"/>
            <ac:cxnSpMk id="11" creationId="{30EFD79F-7790-479B-B7DB-BD0D8C101DDD}"/>
          </ac:cxnSpMkLst>
        </pc:cxnChg>
      </pc:sldChg>
      <pc:sldChg chg="modNotes">
        <pc:chgData name="Michelle H Harris" userId="S::mharri63@gmu.edu::645852f4-77c1-439b-8bd3-e47f157c950e" providerId="AD" clId="Web-{09150B15-F6FC-E429-BE28-6F0496FDF720}" dt="2024-04-30T21:13:41.206" v="316"/>
        <pc:sldMkLst>
          <pc:docMk/>
          <pc:sldMk cId="2626943867" sldId="265"/>
        </pc:sldMkLst>
      </pc:sldChg>
      <pc:sldChg chg="modSp modNotes">
        <pc:chgData name="Michelle H Harris" userId="S::mharri63@gmu.edu::645852f4-77c1-439b-8bd3-e47f157c950e" providerId="AD" clId="Web-{09150B15-F6FC-E429-BE28-6F0496FDF720}" dt="2024-04-30T21:16:09.835" v="356"/>
        <pc:sldMkLst>
          <pc:docMk/>
          <pc:sldMk cId="3938753017" sldId="266"/>
        </pc:sldMkLst>
        <pc:picChg chg="mod">
          <ac:chgData name="Michelle H Harris" userId="S::mharri63@gmu.edu::645852f4-77c1-439b-8bd3-e47f157c950e" providerId="AD" clId="Web-{09150B15-F6FC-E429-BE28-6F0496FDF720}" dt="2024-04-30T21:13:54.285" v="319" actId="1076"/>
          <ac:picMkLst>
            <pc:docMk/>
            <pc:sldMk cId="3938753017" sldId="266"/>
            <ac:picMk id="7" creationId="{56805E9A-2FFC-C11E-0855-D33641AA6C2D}"/>
          </ac:picMkLst>
        </pc:picChg>
      </pc:sldChg>
      <pc:sldChg chg="modNotes">
        <pc:chgData name="Michelle H Harris" userId="S::mharri63@gmu.edu::645852f4-77c1-439b-8bd3-e47f157c950e" providerId="AD" clId="Web-{09150B15-F6FC-E429-BE28-6F0496FDF720}" dt="2024-04-30T21:16:44.133" v="395"/>
        <pc:sldMkLst>
          <pc:docMk/>
          <pc:sldMk cId="1789884485" sldId="267"/>
        </pc:sldMkLst>
      </pc:sldChg>
      <pc:sldChg chg="addSp delSp modSp mod setBg modNotes">
        <pc:chgData name="Michelle H Harris" userId="S::mharri63@gmu.edu::645852f4-77c1-439b-8bd3-e47f157c950e" providerId="AD" clId="Web-{09150B15-F6FC-E429-BE28-6F0496FDF720}" dt="2024-04-30T20:35:59.854" v="27"/>
        <pc:sldMkLst>
          <pc:docMk/>
          <pc:sldMk cId="3393059758" sldId="268"/>
        </pc:sldMkLst>
        <pc:spChg chg="mod">
          <ac:chgData name="Michelle H Harris" userId="S::mharri63@gmu.edu::645852f4-77c1-439b-8bd3-e47f157c950e" providerId="AD" clId="Web-{09150B15-F6FC-E429-BE28-6F0496FDF720}" dt="2024-04-30T20:35:59.854" v="27"/>
          <ac:spMkLst>
            <pc:docMk/>
            <pc:sldMk cId="3393059758" sldId="268"/>
            <ac:spMk id="2" creationId="{589B517B-F62C-713F-9B59-DB55F392AC2D}"/>
          </ac:spMkLst>
        </pc:spChg>
        <pc:spChg chg="del mod">
          <ac:chgData name="Michelle H Harris" userId="S::mharri63@gmu.edu::645852f4-77c1-439b-8bd3-e47f157c950e" providerId="AD" clId="Web-{09150B15-F6FC-E429-BE28-6F0496FDF720}" dt="2024-04-30T20:35:59.854" v="27"/>
          <ac:spMkLst>
            <pc:docMk/>
            <pc:sldMk cId="3393059758" sldId="268"/>
            <ac:spMk id="4" creationId="{01DC8213-7A51-A504-0A63-628B712CE19B}"/>
          </ac:spMkLst>
        </pc:spChg>
        <pc:graphicFrameChg chg="add">
          <ac:chgData name="Michelle H Harris" userId="S::mharri63@gmu.edu::645852f4-77c1-439b-8bd3-e47f157c950e" providerId="AD" clId="Web-{09150B15-F6FC-E429-BE28-6F0496FDF720}" dt="2024-04-30T20:35:59.854" v="27"/>
          <ac:graphicFrameMkLst>
            <pc:docMk/>
            <pc:sldMk cId="3393059758" sldId="268"/>
            <ac:graphicFrameMk id="6" creationId="{2C9423DA-9DDF-6534-9190-5EC3F4BD4B2E}"/>
          </ac:graphicFrameMkLst>
        </pc:graphicFrameChg>
      </pc:sldChg>
      <pc:sldChg chg="modSp modNotes">
        <pc:chgData name="Michelle H Harris" userId="S::mharri63@gmu.edu::645852f4-77c1-439b-8bd3-e47f157c950e" providerId="AD" clId="Web-{09150B15-F6FC-E429-BE28-6F0496FDF720}" dt="2024-04-30T21:22:14.141" v="495"/>
        <pc:sldMkLst>
          <pc:docMk/>
          <pc:sldMk cId="2734028363" sldId="269"/>
        </pc:sldMkLst>
        <pc:picChg chg="mod">
          <ac:chgData name="Michelle H Harris" userId="S::mharri63@gmu.edu::645852f4-77c1-439b-8bd3-e47f157c950e" providerId="AD" clId="Web-{09150B15-F6FC-E429-BE28-6F0496FDF720}" dt="2024-04-30T20:40:42.111" v="40" actId="1076"/>
          <ac:picMkLst>
            <pc:docMk/>
            <pc:sldMk cId="2734028363" sldId="269"/>
            <ac:picMk id="4" creationId="{7A88E1A2-1DD5-6E08-ED22-18A33399EA3B}"/>
          </ac:picMkLst>
        </pc:picChg>
      </pc:sldChg>
      <pc:sldChg chg="modSp modNotes">
        <pc:chgData name="Michelle H Harris" userId="S::mharri63@gmu.edu::645852f4-77c1-439b-8bd3-e47f157c950e" providerId="AD" clId="Web-{09150B15-F6FC-E429-BE28-6F0496FDF720}" dt="2024-04-30T21:22:40.563" v="503" actId="20577"/>
        <pc:sldMkLst>
          <pc:docMk/>
          <pc:sldMk cId="495817878" sldId="270"/>
        </pc:sldMkLst>
        <pc:spChg chg="mod">
          <ac:chgData name="Michelle H Harris" userId="S::mharri63@gmu.edu::645852f4-77c1-439b-8bd3-e47f157c950e" providerId="AD" clId="Web-{09150B15-F6FC-E429-BE28-6F0496FDF720}" dt="2024-04-30T21:22:40.563" v="503" actId="20577"/>
          <ac:spMkLst>
            <pc:docMk/>
            <pc:sldMk cId="495817878" sldId="270"/>
            <ac:spMk id="3" creationId="{E70F7536-646B-CABA-8325-9BD7D89B5995}"/>
          </ac:spMkLst>
        </pc:spChg>
      </pc:sldChg>
      <pc:sldChg chg="addSp delSp modSp new mod setBg modNotes">
        <pc:chgData name="Michelle H Harris" userId="S::mharri63@gmu.edu::645852f4-77c1-439b-8bd3-e47f157c950e" providerId="AD" clId="Web-{09150B15-F6FC-E429-BE28-6F0496FDF720}" dt="2024-04-30T21:12:34.392" v="281" actId="20577"/>
        <pc:sldMkLst>
          <pc:docMk/>
          <pc:sldMk cId="1141779185" sldId="271"/>
        </pc:sldMkLst>
        <pc:spChg chg="mod ord">
          <ac:chgData name="Michelle H Harris" userId="S::mharri63@gmu.edu::645852f4-77c1-439b-8bd3-e47f157c950e" providerId="AD" clId="Web-{09150B15-F6FC-E429-BE28-6F0496FDF720}" dt="2024-04-30T21:12:20.829" v="280" actId="20577"/>
          <ac:spMkLst>
            <pc:docMk/>
            <pc:sldMk cId="1141779185" sldId="271"/>
            <ac:spMk id="2" creationId="{CA940ACC-F7CB-0F54-8872-7D8BE6268E9D}"/>
          </ac:spMkLst>
        </pc:spChg>
        <pc:spChg chg="mod">
          <ac:chgData name="Michelle H Harris" userId="S::mharri63@gmu.edu::645852f4-77c1-439b-8bd3-e47f157c950e" providerId="AD" clId="Web-{09150B15-F6FC-E429-BE28-6F0496FDF720}" dt="2024-04-30T21:12:34.392" v="281" actId="20577"/>
          <ac:spMkLst>
            <pc:docMk/>
            <pc:sldMk cId="1141779185" sldId="271"/>
            <ac:spMk id="3" creationId="{872128AC-20D7-E222-EE00-2B6108A209EC}"/>
          </ac:spMkLst>
        </pc:spChg>
        <pc:spChg chg="add del">
          <ac:chgData name="Michelle H Harris" userId="S::mharri63@gmu.edu::645852f4-77c1-439b-8bd3-e47f157c950e" providerId="AD" clId="Web-{09150B15-F6FC-E429-BE28-6F0496FDF720}" dt="2024-04-30T21:00:03.468" v="54"/>
          <ac:spMkLst>
            <pc:docMk/>
            <pc:sldMk cId="1141779185" sldId="271"/>
            <ac:spMk id="9" creationId="{CBD94887-6A10-4F62-8EE1-B2BCFA1F380F}"/>
          </ac:spMkLst>
        </pc:spChg>
        <pc:spChg chg="add">
          <ac:chgData name="Michelle H Harris" userId="S::mharri63@gmu.edu::645852f4-77c1-439b-8bd3-e47f157c950e" providerId="AD" clId="Web-{09150B15-F6FC-E429-BE28-6F0496FDF720}" dt="2024-04-30T21:01:21.626" v="83"/>
          <ac:spMkLst>
            <pc:docMk/>
            <pc:sldMk cId="1141779185" sldId="271"/>
            <ac:spMk id="18" creationId="{CBD94887-6A10-4F62-8EE1-B2BCFA1F380F}"/>
          </ac:spMkLst>
        </pc:spChg>
        <pc:picChg chg="add del">
          <ac:chgData name="Michelle H Harris" userId="S::mharri63@gmu.edu::645852f4-77c1-439b-8bd3-e47f157c950e" providerId="AD" clId="Web-{09150B15-F6FC-E429-BE28-6F0496FDF720}" dt="2024-04-30T21:00:03.468" v="54"/>
          <ac:picMkLst>
            <pc:docMk/>
            <pc:sldMk cId="1141779185" sldId="271"/>
            <ac:picMk id="5" creationId="{B14AABB4-6E13-B506-0AD6-6B7A6BE1DCCE}"/>
          </ac:picMkLst>
        </pc:picChg>
        <pc:picChg chg="add del">
          <ac:chgData name="Michelle H Harris" userId="S::mharri63@gmu.edu::645852f4-77c1-439b-8bd3-e47f157c950e" providerId="AD" clId="Web-{09150B15-F6FC-E429-BE28-6F0496FDF720}" dt="2024-04-30T21:00:03.468" v="54"/>
          <ac:picMkLst>
            <pc:docMk/>
            <pc:sldMk cId="1141779185" sldId="271"/>
            <ac:picMk id="11" creationId="{A3D512BA-228A-4979-9312-ACD246E1099D}"/>
          </ac:picMkLst>
        </pc:picChg>
        <pc:picChg chg="add mod">
          <ac:chgData name="Michelle H Harris" userId="S::mharri63@gmu.edu::645852f4-77c1-439b-8bd3-e47f157c950e" providerId="AD" clId="Web-{09150B15-F6FC-E429-BE28-6F0496FDF720}" dt="2024-04-30T21:01:21.626" v="83"/>
          <ac:picMkLst>
            <pc:docMk/>
            <pc:sldMk cId="1141779185" sldId="271"/>
            <ac:picMk id="13" creationId="{F7D6086F-BB63-5CD2-EC11-97EB3ED56199}"/>
          </ac:picMkLst>
        </pc:picChg>
        <pc:picChg chg="add">
          <ac:chgData name="Michelle H Harris" userId="S::mharri63@gmu.edu::645852f4-77c1-439b-8bd3-e47f157c950e" providerId="AD" clId="Web-{09150B15-F6FC-E429-BE28-6F0496FDF720}" dt="2024-04-30T21:01:21.626" v="83"/>
          <ac:picMkLst>
            <pc:docMk/>
            <pc:sldMk cId="1141779185" sldId="271"/>
            <ac:picMk id="20" creationId="{A3D512BA-228A-4979-9312-ACD246E1099D}"/>
          </ac:picMkLst>
        </pc:picChg>
      </pc:sldChg>
      <pc:sldChg chg="new del">
        <pc:chgData name="Michelle H Harris" userId="S::mharri63@gmu.edu::645852f4-77c1-439b-8bd3-e47f157c950e" providerId="AD" clId="Web-{09150B15-F6FC-E429-BE28-6F0496FDF720}" dt="2024-04-30T21:23:36.580" v="505"/>
        <pc:sldMkLst>
          <pc:docMk/>
          <pc:sldMk cId="3093291902" sldId="272"/>
        </pc:sldMkLst>
      </pc:sldChg>
    </pc:docChg>
  </pc:docChgLst>
  <pc:docChgLst>
    <pc:chgData name="Sriprajna Medicherla" userId="S::smediche@gmu.edu::66c91eac-2fba-4340-8f68-4a32ccc33a21" providerId="AD" clId="Web-{CF174915-DA36-1D34-6A08-355F961F5D8F}"/>
    <pc:docChg chg="addSld delSld modSld">
      <pc:chgData name="Sriprajna Medicherla" userId="S::smediche@gmu.edu::66c91eac-2fba-4340-8f68-4a32ccc33a21" providerId="AD" clId="Web-{CF174915-DA36-1D34-6A08-355F961F5D8F}" dt="2024-04-30T23:08:08.551" v="351" actId="20577"/>
      <pc:docMkLst>
        <pc:docMk/>
      </pc:docMkLst>
      <pc:sldChg chg="modSp">
        <pc:chgData name="Sriprajna Medicherla" userId="S::smediche@gmu.edu::66c91eac-2fba-4340-8f68-4a32ccc33a21" providerId="AD" clId="Web-{CF174915-DA36-1D34-6A08-355F961F5D8F}" dt="2024-04-30T22:58:38.964" v="324" actId="20577"/>
        <pc:sldMkLst>
          <pc:docMk/>
          <pc:sldMk cId="1531339712" sldId="260"/>
        </pc:sldMkLst>
        <pc:spChg chg="mod">
          <ac:chgData name="Sriprajna Medicherla" userId="S::smediche@gmu.edu::66c91eac-2fba-4340-8f68-4a32ccc33a21" providerId="AD" clId="Web-{CF174915-DA36-1D34-6A08-355F961F5D8F}" dt="2024-04-30T22:58:38.964" v="324" actId="20577"/>
          <ac:spMkLst>
            <pc:docMk/>
            <pc:sldMk cId="1531339712" sldId="260"/>
            <ac:spMk id="2" creationId="{57BFE728-DD97-EC3D-02D5-D06DF09B1C72}"/>
          </ac:spMkLst>
        </pc:spChg>
        <pc:spChg chg="mod">
          <ac:chgData name="Sriprajna Medicherla" userId="S::smediche@gmu.edu::66c91eac-2fba-4340-8f68-4a32ccc33a21" providerId="AD" clId="Web-{CF174915-DA36-1D34-6A08-355F961F5D8F}" dt="2024-04-30T22:52:35.319" v="238" actId="1076"/>
          <ac:spMkLst>
            <pc:docMk/>
            <pc:sldMk cId="1531339712" sldId="260"/>
            <ac:spMk id="3" creationId="{FA0D4D52-2CFC-2A44-4FC1-639EDD7022B8}"/>
          </ac:spMkLst>
        </pc:spChg>
        <pc:picChg chg="mod">
          <ac:chgData name="Sriprajna Medicherla" userId="S::smediche@gmu.edu::66c91eac-2fba-4340-8f68-4a32ccc33a21" providerId="AD" clId="Web-{CF174915-DA36-1D34-6A08-355F961F5D8F}" dt="2024-04-30T22:52:11.350" v="230" actId="1076"/>
          <ac:picMkLst>
            <pc:docMk/>
            <pc:sldMk cId="1531339712" sldId="260"/>
            <ac:picMk id="4" creationId="{A0DE8109-D149-9A90-EFE9-477F8F975867}"/>
          </ac:picMkLst>
        </pc:picChg>
      </pc:sldChg>
      <pc:sldChg chg="del">
        <pc:chgData name="Sriprajna Medicherla" userId="S::smediche@gmu.edu::66c91eac-2fba-4340-8f68-4a32ccc33a21" providerId="AD" clId="Web-{CF174915-DA36-1D34-6A08-355F961F5D8F}" dt="2024-04-30T22:39:32.684" v="0"/>
        <pc:sldMkLst>
          <pc:docMk/>
          <pc:sldMk cId="3185056326" sldId="261"/>
        </pc:sldMkLst>
      </pc:sldChg>
      <pc:sldChg chg="modSp">
        <pc:chgData name="Sriprajna Medicherla" userId="S::smediche@gmu.edu::66c91eac-2fba-4340-8f68-4a32ccc33a21" providerId="AD" clId="Web-{CF174915-DA36-1D34-6A08-355F961F5D8F}" dt="2024-04-30T23:08:08.551" v="351" actId="20577"/>
        <pc:sldMkLst>
          <pc:docMk/>
          <pc:sldMk cId="2225178361" sldId="263"/>
        </pc:sldMkLst>
        <pc:spChg chg="mod">
          <ac:chgData name="Sriprajna Medicherla" userId="S::smediche@gmu.edu::66c91eac-2fba-4340-8f68-4a32ccc33a21" providerId="AD" clId="Web-{CF174915-DA36-1D34-6A08-355F961F5D8F}" dt="2024-04-30T23:08:08.551" v="351" actId="20577"/>
          <ac:spMkLst>
            <pc:docMk/>
            <pc:sldMk cId="2225178361" sldId="263"/>
            <ac:spMk id="2" creationId="{7275D11B-D106-EB85-2883-FCC170235B1C}"/>
          </ac:spMkLst>
        </pc:spChg>
      </pc:sldChg>
      <pc:sldChg chg="addSp delSp modSp">
        <pc:chgData name="Sriprajna Medicherla" userId="S::smediche@gmu.edu::66c91eac-2fba-4340-8f68-4a32ccc33a21" providerId="AD" clId="Web-{CF174915-DA36-1D34-6A08-355F961F5D8F}" dt="2024-04-30T23:06:17.580" v="348" actId="1076"/>
        <pc:sldMkLst>
          <pc:docMk/>
          <pc:sldMk cId="909861597" sldId="264"/>
        </pc:sldMkLst>
        <pc:spChg chg="mod">
          <ac:chgData name="Sriprajna Medicherla" userId="S::smediche@gmu.edu::66c91eac-2fba-4340-8f68-4a32ccc33a21" providerId="AD" clId="Web-{CF174915-DA36-1D34-6A08-355F961F5D8F}" dt="2024-04-30T23:06:13.376" v="347" actId="1076"/>
          <ac:spMkLst>
            <pc:docMk/>
            <pc:sldMk cId="909861597" sldId="264"/>
            <ac:spMk id="3" creationId="{50B1A964-DCD6-3DCD-7905-F281A14BD452}"/>
          </ac:spMkLst>
        </pc:spChg>
        <pc:spChg chg="del">
          <ac:chgData name="Sriprajna Medicherla" userId="S::smediche@gmu.edu::66c91eac-2fba-4340-8f68-4a32ccc33a21" providerId="AD" clId="Web-{CF174915-DA36-1D34-6A08-355F961F5D8F}" dt="2024-04-30T23:06:08.970" v="346"/>
          <ac:spMkLst>
            <pc:docMk/>
            <pc:sldMk cId="909861597" sldId="264"/>
            <ac:spMk id="4" creationId="{52F809D5-2418-4F68-A11F-EEC3E33DC75C}"/>
          </ac:spMkLst>
        </pc:spChg>
        <pc:spChg chg="add mod">
          <ac:chgData name="Sriprajna Medicherla" userId="S::smediche@gmu.edu::66c91eac-2fba-4340-8f68-4a32ccc33a21" providerId="AD" clId="Web-{CF174915-DA36-1D34-6A08-355F961F5D8F}" dt="2024-04-30T23:06:17.580" v="348" actId="1076"/>
          <ac:spMkLst>
            <pc:docMk/>
            <pc:sldMk cId="909861597" sldId="264"/>
            <ac:spMk id="5" creationId="{A7FF2ED1-DB0A-8664-BBA5-83964CEE92F1}"/>
          </ac:spMkLst>
        </pc:spChg>
      </pc:sldChg>
      <pc:sldChg chg="addSp delSp modSp mod setBg">
        <pc:chgData name="Sriprajna Medicherla" userId="S::smediche@gmu.edu::66c91eac-2fba-4340-8f68-4a32ccc33a21" providerId="AD" clId="Web-{CF174915-DA36-1D34-6A08-355F961F5D8F}" dt="2024-04-30T22:40:36.013" v="4"/>
        <pc:sldMkLst>
          <pc:docMk/>
          <pc:sldMk cId="3393059758" sldId="268"/>
        </pc:sldMkLst>
        <pc:spChg chg="mod">
          <ac:chgData name="Sriprajna Medicherla" userId="S::smediche@gmu.edu::66c91eac-2fba-4340-8f68-4a32ccc33a21" providerId="AD" clId="Web-{CF174915-DA36-1D34-6A08-355F961F5D8F}" dt="2024-04-30T22:40:36.013" v="4"/>
          <ac:spMkLst>
            <pc:docMk/>
            <pc:sldMk cId="3393059758" sldId="268"/>
            <ac:spMk id="2" creationId="{589B517B-F62C-713F-9B59-DB55F392AC2D}"/>
          </ac:spMkLst>
        </pc:spChg>
        <pc:spChg chg="add del">
          <ac:chgData name="Sriprajna Medicherla" userId="S::smediche@gmu.edu::66c91eac-2fba-4340-8f68-4a32ccc33a21" providerId="AD" clId="Web-{CF174915-DA36-1D34-6A08-355F961F5D8F}" dt="2024-04-30T22:40:35.982" v="3"/>
          <ac:spMkLst>
            <pc:docMk/>
            <pc:sldMk cId="3393059758" sldId="268"/>
            <ac:spMk id="11" creationId="{CBD94887-6A10-4F62-8EE1-B2BCFA1F380F}"/>
          </ac:spMkLst>
        </pc:spChg>
        <pc:spChg chg="add">
          <ac:chgData name="Sriprajna Medicherla" userId="S::smediche@gmu.edu::66c91eac-2fba-4340-8f68-4a32ccc33a21" providerId="AD" clId="Web-{CF174915-DA36-1D34-6A08-355F961F5D8F}" dt="2024-04-30T22:40:36.013" v="4"/>
          <ac:spMkLst>
            <pc:docMk/>
            <pc:sldMk cId="3393059758" sldId="268"/>
            <ac:spMk id="16" creationId="{ED10CF64-F588-4794-80E9-12CBA1784939}"/>
          </ac:spMkLst>
        </pc:spChg>
        <pc:graphicFrameChg chg="mod modGraphic">
          <ac:chgData name="Sriprajna Medicherla" userId="S::smediche@gmu.edu::66c91eac-2fba-4340-8f68-4a32ccc33a21" providerId="AD" clId="Web-{CF174915-DA36-1D34-6A08-355F961F5D8F}" dt="2024-04-30T22:40:36.013" v="4"/>
          <ac:graphicFrameMkLst>
            <pc:docMk/>
            <pc:sldMk cId="3393059758" sldId="268"/>
            <ac:graphicFrameMk id="6" creationId="{2C9423DA-9DDF-6534-9190-5EC3F4BD4B2E}"/>
          </ac:graphicFrameMkLst>
        </pc:graphicFrameChg>
        <pc:picChg chg="add del">
          <ac:chgData name="Sriprajna Medicherla" userId="S::smediche@gmu.edu::66c91eac-2fba-4340-8f68-4a32ccc33a21" providerId="AD" clId="Web-{CF174915-DA36-1D34-6A08-355F961F5D8F}" dt="2024-04-30T22:40:35.982" v="3"/>
          <ac:picMkLst>
            <pc:docMk/>
            <pc:sldMk cId="3393059758" sldId="268"/>
            <ac:picMk id="13" creationId="{A3D512BA-228A-4979-9312-ACD246E1099D}"/>
          </ac:picMkLst>
        </pc:picChg>
        <pc:picChg chg="add">
          <ac:chgData name="Sriprajna Medicherla" userId="S::smediche@gmu.edu::66c91eac-2fba-4340-8f68-4a32ccc33a21" providerId="AD" clId="Web-{CF174915-DA36-1D34-6A08-355F961F5D8F}" dt="2024-04-30T22:40:36.013" v="4"/>
          <ac:picMkLst>
            <pc:docMk/>
            <pc:sldMk cId="3393059758" sldId="268"/>
            <ac:picMk id="15" creationId="{0C8B7D16-051E-4562-B872-ABF369C457CA}"/>
          </ac:picMkLst>
        </pc:picChg>
      </pc:sldChg>
      <pc:sldChg chg="modSp new">
        <pc:chgData name="Sriprajna Medicherla" userId="S::smediche@gmu.edu::66c91eac-2fba-4340-8f68-4a32ccc33a21" providerId="AD" clId="Web-{CF174915-DA36-1D34-6A08-355F961F5D8F}" dt="2024-04-30T22:58:43.918" v="331" actId="20577"/>
        <pc:sldMkLst>
          <pc:docMk/>
          <pc:sldMk cId="3874458164" sldId="272"/>
        </pc:sldMkLst>
        <pc:spChg chg="mod">
          <ac:chgData name="Sriprajna Medicherla" userId="S::smediche@gmu.edu::66c91eac-2fba-4340-8f68-4a32ccc33a21" providerId="AD" clId="Web-{CF174915-DA36-1D34-6A08-355F961F5D8F}" dt="2024-04-30T22:58:43.918" v="331" actId="20577"/>
          <ac:spMkLst>
            <pc:docMk/>
            <pc:sldMk cId="3874458164" sldId="272"/>
            <ac:spMk id="2" creationId="{88E0A9D0-A1E7-D630-ED6C-650434F15A27}"/>
          </ac:spMkLst>
        </pc:spChg>
        <pc:spChg chg="mod">
          <ac:chgData name="Sriprajna Medicherla" userId="S::smediche@gmu.edu::66c91eac-2fba-4340-8f68-4a32ccc33a21" providerId="AD" clId="Web-{CF174915-DA36-1D34-6A08-355F961F5D8F}" dt="2024-04-30T22:53:04.960" v="249" actId="20577"/>
          <ac:spMkLst>
            <pc:docMk/>
            <pc:sldMk cId="3874458164" sldId="272"/>
            <ac:spMk id="3" creationId="{F2C83D05-CF30-DA5A-00F5-A7E8ED65F559}"/>
          </ac:spMkLst>
        </pc:spChg>
      </pc:sldChg>
      <pc:sldChg chg="modSp new">
        <pc:chgData name="Sriprajna Medicherla" userId="S::smediche@gmu.edu::66c91eac-2fba-4340-8f68-4a32ccc33a21" providerId="AD" clId="Web-{CF174915-DA36-1D34-6A08-355F961F5D8F}" dt="2024-04-30T22:52:59.257" v="245" actId="20577"/>
        <pc:sldMkLst>
          <pc:docMk/>
          <pc:sldMk cId="1064023018" sldId="273"/>
        </pc:sldMkLst>
        <pc:spChg chg="mod">
          <ac:chgData name="Sriprajna Medicherla" userId="S::smediche@gmu.edu::66c91eac-2fba-4340-8f68-4a32ccc33a21" providerId="AD" clId="Web-{CF174915-DA36-1D34-6A08-355F961F5D8F}" dt="2024-04-30T22:45:16.423" v="138" actId="20577"/>
          <ac:spMkLst>
            <pc:docMk/>
            <pc:sldMk cId="1064023018" sldId="273"/>
            <ac:spMk id="2" creationId="{F1FD5CDB-500B-A164-B899-F3F77207783F}"/>
          </ac:spMkLst>
        </pc:spChg>
        <pc:spChg chg="mod">
          <ac:chgData name="Sriprajna Medicherla" userId="S::smediche@gmu.edu::66c91eac-2fba-4340-8f68-4a32ccc33a21" providerId="AD" clId="Web-{CF174915-DA36-1D34-6A08-355F961F5D8F}" dt="2024-04-30T22:52:59.257" v="245" actId="20577"/>
          <ac:spMkLst>
            <pc:docMk/>
            <pc:sldMk cId="1064023018" sldId="273"/>
            <ac:spMk id="3" creationId="{59DFB10A-6535-90B0-5066-8F9C3963232F}"/>
          </ac:spMkLst>
        </pc:spChg>
      </pc:sldChg>
      <pc:sldChg chg="modSp new">
        <pc:chgData name="Sriprajna Medicherla" userId="S::smediche@gmu.edu::66c91eac-2fba-4340-8f68-4a32ccc33a21" providerId="AD" clId="Web-{CF174915-DA36-1D34-6A08-355F961F5D8F}" dt="2024-04-30T22:55:52.806" v="305" actId="20577"/>
        <pc:sldMkLst>
          <pc:docMk/>
          <pc:sldMk cId="3397687416" sldId="274"/>
        </pc:sldMkLst>
        <pc:spChg chg="mod">
          <ac:chgData name="Sriprajna Medicherla" userId="S::smediche@gmu.edu::66c91eac-2fba-4340-8f68-4a32ccc33a21" providerId="AD" clId="Web-{CF174915-DA36-1D34-6A08-355F961F5D8F}" dt="2024-04-30T22:55:52.806" v="305" actId="20577"/>
          <ac:spMkLst>
            <pc:docMk/>
            <pc:sldMk cId="3397687416" sldId="274"/>
            <ac:spMk id="2" creationId="{A58104F0-DD49-50BD-25D4-87545CFF4288}"/>
          </ac:spMkLst>
        </pc:spChg>
      </pc:sldChg>
    </pc:docChg>
  </pc:docChgLst>
  <pc:docChgLst>
    <pc:chgData name="Guest User" userId="S::urn:spo:anon#6682cac4c34074e1dfc3c13bf2b05f2228ea5c250228ce42b2d8309c13803acb::" providerId="AD" clId="Web-{ACA940A3-E8C7-390E-8122-DB4CCD7448C9}"/>
    <pc:docChg chg="modSld">
      <pc:chgData name="Guest User" userId="S::urn:spo:anon#6682cac4c34074e1dfc3c13bf2b05f2228ea5c250228ce42b2d8309c13803acb::" providerId="AD" clId="Web-{ACA940A3-E8C7-390E-8122-DB4CCD7448C9}" dt="2024-04-30T04:41:57.920" v="1" actId="20577"/>
      <pc:docMkLst>
        <pc:docMk/>
      </pc:docMkLst>
      <pc:sldChg chg="modSp">
        <pc:chgData name="Guest User" userId="S::urn:spo:anon#6682cac4c34074e1dfc3c13bf2b05f2228ea5c250228ce42b2d8309c13803acb::" providerId="AD" clId="Web-{ACA940A3-E8C7-390E-8122-DB4CCD7448C9}" dt="2024-04-30T04:41:57.920" v="1" actId="20577"/>
        <pc:sldMkLst>
          <pc:docMk/>
          <pc:sldMk cId="1854028487" sldId="256"/>
        </pc:sldMkLst>
        <pc:spChg chg="mod">
          <ac:chgData name="Guest User" userId="S::urn:spo:anon#6682cac4c34074e1dfc3c13bf2b05f2228ea5c250228ce42b2d8309c13803acb::" providerId="AD" clId="Web-{ACA940A3-E8C7-390E-8122-DB4CCD7448C9}" dt="2024-04-30T04:41:57.920" v="1" actId="20577"/>
          <ac:spMkLst>
            <pc:docMk/>
            <pc:sldMk cId="1854028487" sldId="256"/>
            <ac:spMk id="3" creationId="{CF56F86B-3CC1-6517-AA42-A374CADF4426}"/>
          </ac:spMkLst>
        </pc:spChg>
      </pc:sldChg>
    </pc:docChg>
  </pc:docChgLst>
  <pc:docChgLst>
    <pc:chgData name="Sriprajna Medicherla" userId="S::smediche@gmu.edu::66c91eac-2fba-4340-8f68-4a32ccc33a21" providerId="AD" clId="Web-{E35764AB-6506-83EC-9798-2491F330B324}"/>
    <pc:docChg chg="addSld delSld modSld sldOrd">
      <pc:chgData name="Sriprajna Medicherla" userId="S::smediche@gmu.edu::66c91eac-2fba-4340-8f68-4a32ccc33a21" providerId="AD" clId="Web-{E35764AB-6506-83EC-9798-2491F330B324}" dt="2024-04-30T02:44:15.481" v="183" actId="14100"/>
      <pc:docMkLst>
        <pc:docMk/>
      </pc:docMkLst>
      <pc:sldChg chg="addSp delSp modSp mod setBg setClrOvrMap">
        <pc:chgData name="Sriprajna Medicherla" userId="S::smediche@gmu.edu::66c91eac-2fba-4340-8f68-4a32ccc33a21" providerId="AD" clId="Web-{E35764AB-6506-83EC-9798-2491F330B324}" dt="2024-04-30T02:16:02.248" v="77"/>
        <pc:sldMkLst>
          <pc:docMk/>
          <pc:sldMk cId="3617697820" sldId="257"/>
        </pc:sldMkLst>
        <pc:spChg chg="mod">
          <ac:chgData name="Sriprajna Medicherla" userId="S::smediche@gmu.edu::66c91eac-2fba-4340-8f68-4a32ccc33a21" providerId="AD" clId="Web-{E35764AB-6506-83EC-9798-2491F330B324}" dt="2024-04-30T02:16:02.248" v="77"/>
          <ac:spMkLst>
            <pc:docMk/>
            <pc:sldMk cId="3617697820" sldId="257"/>
            <ac:spMk id="2" creationId="{733C798F-3CFF-CCDA-F1EC-B273BA6431EA}"/>
          </ac:spMkLst>
        </pc:spChg>
        <pc:spChg chg="add del">
          <ac:chgData name="Sriprajna Medicherla" userId="S::smediche@gmu.edu::66c91eac-2fba-4340-8f68-4a32ccc33a21" providerId="AD" clId="Web-{E35764AB-6506-83EC-9798-2491F330B324}" dt="2024-04-30T02:16:02.248" v="77"/>
          <ac:spMkLst>
            <pc:docMk/>
            <pc:sldMk cId="3617697820" sldId="257"/>
            <ac:spMk id="3" creationId="{2C1A7888-F230-25EE-8BB6-A41B03707F71}"/>
          </ac:spMkLst>
        </pc:spChg>
        <pc:spChg chg="add del">
          <ac:chgData name="Sriprajna Medicherla" userId="S::smediche@gmu.edu::66c91eac-2fba-4340-8f68-4a32ccc33a21" providerId="AD" clId="Web-{E35764AB-6506-83EC-9798-2491F330B324}" dt="2024-04-30T02:15:51.810" v="74"/>
          <ac:spMkLst>
            <pc:docMk/>
            <pc:sldMk cId="3617697820" sldId="257"/>
            <ac:spMk id="9" creationId="{CFF5BED3-4EE4-425F-A016-C272586B88E5}"/>
          </ac:spMkLst>
        </pc:spChg>
        <pc:spChg chg="add del">
          <ac:chgData name="Sriprajna Medicherla" userId="S::smediche@gmu.edu::66c91eac-2fba-4340-8f68-4a32ccc33a21" providerId="AD" clId="Web-{E35764AB-6506-83EC-9798-2491F330B324}" dt="2024-04-30T02:15:51.810" v="74"/>
          <ac:spMkLst>
            <pc:docMk/>
            <pc:sldMk cId="3617697820" sldId="257"/>
            <ac:spMk id="11" creationId="{D856B4CA-4519-432C-ABFD-F2AE5D70E09C}"/>
          </ac:spMkLst>
        </pc:spChg>
        <pc:spChg chg="add del">
          <ac:chgData name="Sriprajna Medicherla" userId="S::smediche@gmu.edu::66c91eac-2fba-4340-8f68-4a32ccc33a21" providerId="AD" clId="Web-{E35764AB-6506-83EC-9798-2491F330B324}" dt="2024-04-30T02:15:51.810" v="74"/>
          <ac:spMkLst>
            <pc:docMk/>
            <pc:sldMk cId="3617697820" sldId="257"/>
            <ac:spMk id="13" creationId="{61D03B64-A2F8-4473-8457-9A6A36B67B89}"/>
          </ac:spMkLst>
        </pc:spChg>
        <pc:spChg chg="add del">
          <ac:chgData name="Sriprajna Medicherla" userId="S::smediche@gmu.edu::66c91eac-2fba-4340-8f68-4a32ccc33a21" providerId="AD" clId="Web-{E35764AB-6506-83EC-9798-2491F330B324}" dt="2024-04-30T02:16:02.201" v="76"/>
          <ac:spMkLst>
            <pc:docMk/>
            <pc:sldMk cId="3617697820" sldId="257"/>
            <ac:spMk id="18" creationId="{2C1A7888-F230-25EE-8BB6-A41B03707F71}"/>
          </ac:spMkLst>
        </pc:spChg>
        <pc:spChg chg="add">
          <ac:chgData name="Sriprajna Medicherla" userId="S::smediche@gmu.edu::66c91eac-2fba-4340-8f68-4a32ccc33a21" providerId="AD" clId="Web-{E35764AB-6506-83EC-9798-2491F330B324}" dt="2024-04-30T02:16:02.248" v="77"/>
          <ac:spMkLst>
            <pc:docMk/>
            <pc:sldMk cId="3617697820" sldId="257"/>
            <ac:spMk id="20" creationId="{CFF5BED3-4EE4-425F-A016-C272586B88E5}"/>
          </ac:spMkLst>
        </pc:spChg>
        <pc:spChg chg="add">
          <ac:chgData name="Sriprajna Medicherla" userId="S::smediche@gmu.edu::66c91eac-2fba-4340-8f68-4a32ccc33a21" providerId="AD" clId="Web-{E35764AB-6506-83EC-9798-2491F330B324}" dt="2024-04-30T02:16:02.248" v="77"/>
          <ac:spMkLst>
            <pc:docMk/>
            <pc:sldMk cId="3617697820" sldId="257"/>
            <ac:spMk id="21" creationId="{D856B4CA-4519-432C-ABFD-F2AE5D70E09C}"/>
          </ac:spMkLst>
        </pc:spChg>
        <pc:spChg chg="add">
          <ac:chgData name="Sriprajna Medicherla" userId="S::smediche@gmu.edu::66c91eac-2fba-4340-8f68-4a32ccc33a21" providerId="AD" clId="Web-{E35764AB-6506-83EC-9798-2491F330B324}" dt="2024-04-30T02:16:02.248" v="77"/>
          <ac:spMkLst>
            <pc:docMk/>
            <pc:sldMk cId="3617697820" sldId="257"/>
            <ac:spMk id="22" creationId="{61D03B64-A2F8-4473-8457-9A6A36B67B89}"/>
          </ac:spMkLst>
        </pc:spChg>
        <pc:graphicFrameChg chg="add del">
          <ac:chgData name="Sriprajna Medicherla" userId="S::smediche@gmu.edu::66c91eac-2fba-4340-8f68-4a32ccc33a21" providerId="AD" clId="Web-{E35764AB-6506-83EC-9798-2491F330B324}" dt="2024-04-30T02:15:51.810" v="74"/>
          <ac:graphicFrameMkLst>
            <pc:docMk/>
            <pc:sldMk cId="3617697820" sldId="257"/>
            <ac:graphicFrameMk id="5" creationId="{0895722C-187B-EC98-C42C-05426A993D95}"/>
          </ac:graphicFrameMkLst>
        </pc:graphicFrameChg>
        <pc:graphicFrameChg chg="add">
          <ac:chgData name="Sriprajna Medicherla" userId="S::smediche@gmu.edu::66c91eac-2fba-4340-8f68-4a32ccc33a21" providerId="AD" clId="Web-{E35764AB-6506-83EC-9798-2491F330B324}" dt="2024-04-30T02:16:02.248" v="77"/>
          <ac:graphicFrameMkLst>
            <pc:docMk/>
            <pc:sldMk cId="3617697820" sldId="257"/>
            <ac:graphicFrameMk id="24" creationId="{0895722C-187B-EC98-C42C-05426A993D95}"/>
          </ac:graphicFrameMkLst>
        </pc:graphicFrameChg>
        <pc:picChg chg="add del">
          <ac:chgData name="Sriprajna Medicherla" userId="S::smediche@gmu.edu::66c91eac-2fba-4340-8f68-4a32ccc33a21" providerId="AD" clId="Web-{E35764AB-6506-83EC-9798-2491F330B324}" dt="2024-04-30T02:15:51.810" v="74"/>
          <ac:picMkLst>
            <pc:docMk/>
            <pc:sldMk cId="3617697820" sldId="257"/>
            <ac:picMk id="15" creationId="{01C3CE7E-C09F-4DAB-A9B8-00CB40334B33}"/>
          </ac:picMkLst>
        </pc:picChg>
        <pc:picChg chg="add del">
          <ac:chgData name="Sriprajna Medicherla" userId="S::smediche@gmu.edu::66c91eac-2fba-4340-8f68-4a32ccc33a21" providerId="AD" clId="Web-{E35764AB-6506-83EC-9798-2491F330B324}" dt="2024-04-30T02:16:02.201" v="76"/>
          <ac:picMkLst>
            <pc:docMk/>
            <pc:sldMk cId="3617697820" sldId="257"/>
            <ac:picMk id="17" creationId="{FF83CB09-05FE-F6FE-F148-CF5BD5B6AF75}"/>
          </ac:picMkLst>
        </pc:picChg>
        <pc:picChg chg="add">
          <ac:chgData name="Sriprajna Medicherla" userId="S::smediche@gmu.edu::66c91eac-2fba-4340-8f68-4a32ccc33a21" providerId="AD" clId="Web-{E35764AB-6506-83EC-9798-2491F330B324}" dt="2024-04-30T02:16:02.248" v="77"/>
          <ac:picMkLst>
            <pc:docMk/>
            <pc:sldMk cId="3617697820" sldId="257"/>
            <ac:picMk id="23" creationId="{01C3CE7E-C09F-4DAB-A9B8-00CB40334B33}"/>
          </ac:picMkLst>
        </pc:picChg>
      </pc:sldChg>
      <pc:sldChg chg="addSp delSp modSp addAnim delAnim">
        <pc:chgData name="Sriprajna Medicherla" userId="S::smediche@gmu.edu::66c91eac-2fba-4340-8f68-4a32ccc33a21" providerId="AD" clId="Web-{E35764AB-6506-83EC-9798-2491F330B324}" dt="2024-04-30T01:47:26.722" v="29" actId="1076"/>
        <pc:sldMkLst>
          <pc:docMk/>
          <pc:sldMk cId="2987012780" sldId="259"/>
        </pc:sldMkLst>
        <pc:picChg chg="del">
          <ac:chgData name="Sriprajna Medicherla" userId="S::smediche@gmu.edu::66c91eac-2fba-4340-8f68-4a32ccc33a21" providerId="AD" clId="Web-{E35764AB-6506-83EC-9798-2491F330B324}" dt="2024-04-30T01:45:58.110" v="27"/>
          <ac:picMkLst>
            <pc:docMk/>
            <pc:sldMk cId="2987012780" sldId="259"/>
            <ac:picMk id="4" creationId="{31C524CD-4085-B378-E56A-0D27E01AC617}"/>
          </ac:picMkLst>
        </pc:picChg>
        <pc:picChg chg="add mod">
          <ac:chgData name="Sriprajna Medicherla" userId="S::smediche@gmu.edu::66c91eac-2fba-4340-8f68-4a32ccc33a21" providerId="AD" clId="Web-{E35764AB-6506-83EC-9798-2491F330B324}" dt="2024-04-30T01:47:26.722" v="29" actId="1076"/>
          <ac:picMkLst>
            <pc:docMk/>
            <pc:sldMk cId="2987012780" sldId="259"/>
            <ac:picMk id="5" creationId="{59F97082-6129-14DD-3AA7-D69FB853563C}"/>
          </ac:picMkLst>
        </pc:picChg>
      </pc:sldChg>
      <pc:sldChg chg="addSp delSp modSp new del addAnim">
        <pc:chgData name="Sriprajna Medicherla" userId="S::smediche@gmu.edu::66c91eac-2fba-4340-8f68-4a32ccc33a21" providerId="AD" clId="Web-{E35764AB-6506-83EC-9798-2491F330B324}" dt="2024-04-30T01:47:28.566" v="30"/>
        <pc:sldMkLst>
          <pc:docMk/>
          <pc:sldMk cId="873212120" sldId="262"/>
        </pc:sldMkLst>
        <pc:spChg chg="add del mod">
          <ac:chgData name="Sriprajna Medicherla" userId="S::smediche@gmu.edu::66c91eac-2fba-4340-8f68-4a32ccc33a21" providerId="AD" clId="Web-{E35764AB-6506-83EC-9798-2491F330B324}" dt="2024-04-30T01:43:23.574" v="26" actId="1076"/>
          <ac:spMkLst>
            <pc:docMk/>
            <pc:sldMk cId="873212120" sldId="262"/>
            <ac:spMk id="2" creationId="{32D9EC82-12A4-BB3B-5CFE-6528993BB609}"/>
          </ac:spMkLst>
        </pc:spChg>
        <pc:spChg chg="del">
          <ac:chgData name="Sriprajna Medicherla" userId="S::smediche@gmu.edu::66c91eac-2fba-4340-8f68-4a32ccc33a21" providerId="AD" clId="Web-{E35764AB-6506-83EC-9798-2491F330B324}" dt="2024-04-30T01:43:06.682" v="8"/>
          <ac:spMkLst>
            <pc:docMk/>
            <pc:sldMk cId="873212120" sldId="262"/>
            <ac:spMk id="3" creationId="{48062805-1785-F8A9-4385-00C886C8F1CC}"/>
          </ac:spMkLst>
        </pc:spChg>
        <pc:picChg chg="add mod">
          <ac:chgData name="Sriprajna Medicherla" userId="S::smediche@gmu.edu::66c91eac-2fba-4340-8f68-4a32ccc33a21" providerId="AD" clId="Web-{E35764AB-6506-83EC-9798-2491F330B324}" dt="2024-04-30T01:43:15.573" v="23" actId="1076"/>
          <ac:picMkLst>
            <pc:docMk/>
            <pc:sldMk cId="873212120" sldId="262"/>
            <ac:picMk id="4" creationId="{9EC70AC4-7273-901C-58C9-7BC8E3ADE6A3}"/>
          </ac:picMkLst>
        </pc:picChg>
      </pc:sldChg>
      <pc:sldChg chg="new del">
        <pc:chgData name="Sriprajna Medicherla" userId="S::smediche@gmu.edu::66c91eac-2fba-4340-8f68-4a32ccc33a21" providerId="AD" clId="Web-{E35764AB-6506-83EC-9798-2491F330B324}" dt="2024-04-30T01:36:07.497" v="1"/>
        <pc:sldMkLst>
          <pc:docMk/>
          <pc:sldMk cId="1420189830" sldId="262"/>
        </pc:sldMkLst>
      </pc:sldChg>
      <pc:sldChg chg="addSp delSp modSp new addAnim">
        <pc:chgData name="Sriprajna Medicherla" userId="S::smediche@gmu.edu::66c91eac-2fba-4340-8f68-4a32ccc33a21" providerId="AD" clId="Web-{E35764AB-6506-83EC-9798-2491F330B324}" dt="2024-04-30T02:26:26.639" v="150" actId="1076"/>
        <pc:sldMkLst>
          <pc:docMk/>
          <pc:sldMk cId="4049152707" sldId="262"/>
        </pc:sldMkLst>
        <pc:spChg chg="mod">
          <ac:chgData name="Sriprajna Medicherla" userId="S::smediche@gmu.edu::66c91eac-2fba-4340-8f68-4a32ccc33a21" providerId="AD" clId="Web-{E35764AB-6506-83EC-9798-2491F330B324}" dt="2024-04-30T02:16:32.748" v="81" actId="14100"/>
          <ac:spMkLst>
            <pc:docMk/>
            <pc:sldMk cId="4049152707" sldId="262"/>
            <ac:spMk id="2" creationId="{99D55218-A395-388E-021A-6BB80155509B}"/>
          </ac:spMkLst>
        </pc:spChg>
        <pc:spChg chg="del">
          <ac:chgData name="Sriprajna Medicherla" userId="S::smediche@gmu.edu::66c91eac-2fba-4340-8f68-4a32ccc33a21" providerId="AD" clId="Web-{E35764AB-6506-83EC-9798-2491F330B324}" dt="2024-04-30T01:50:21.962" v="53"/>
          <ac:spMkLst>
            <pc:docMk/>
            <pc:sldMk cId="4049152707" sldId="262"/>
            <ac:spMk id="3" creationId="{8DAC722C-9B5E-9384-E4F3-5E2F3BE97E1A}"/>
          </ac:spMkLst>
        </pc:spChg>
        <pc:spChg chg="add mod">
          <ac:chgData name="Sriprajna Medicherla" userId="S::smediche@gmu.edu::66c91eac-2fba-4340-8f68-4a32ccc33a21" providerId="AD" clId="Web-{E35764AB-6506-83EC-9798-2491F330B324}" dt="2024-04-30T02:26:26.639" v="150" actId="1076"/>
          <ac:spMkLst>
            <pc:docMk/>
            <pc:sldMk cId="4049152707" sldId="262"/>
            <ac:spMk id="3" creationId="{942395AA-AE28-4BE9-F8D3-5C27DE7998B6}"/>
          </ac:spMkLst>
        </pc:spChg>
        <pc:spChg chg="add mod">
          <ac:chgData name="Sriprajna Medicherla" userId="S::smediche@gmu.edu::66c91eac-2fba-4340-8f68-4a32ccc33a21" providerId="AD" clId="Web-{E35764AB-6506-83EC-9798-2491F330B324}" dt="2024-04-30T02:26:17.982" v="147" actId="1076"/>
          <ac:spMkLst>
            <pc:docMk/>
            <pc:sldMk cId="4049152707" sldId="262"/>
            <ac:spMk id="5" creationId="{13EEF2CB-0E6E-60C8-57A7-7E2CF22392AB}"/>
          </ac:spMkLst>
        </pc:spChg>
        <pc:picChg chg="add mod">
          <ac:chgData name="Sriprajna Medicherla" userId="S::smediche@gmu.edu::66c91eac-2fba-4340-8f68-4a32ccc33a21" providerId="AD" clId="Web-{E35764AB-6506-83EC-9798-2491F330B324}" dt="2024-04-30T01:50:24.775" v="55" actId="1076"/>
          <ac:picMkLst>
            <pc:docMk/>
            <pc:sldMk cId="4049152707" sldId="262"/>
            <ac:picMk id="4" creationId="{1010A18C-F723-4EC1-8657-DB1B44376ABD}"/>
          </ac:picMkLst>
        </pc:picChg>
      </pc:sldChg>
      <pc:sldChg chg="addSp delSp modSp new">
        <pc:chgData name="Sriprajna Medicherla" userId="S::smediche@gmu.edu::66c91eac-2fba-4340-8f68-4a32ccc33a21" providerId="AD" clId="Web-{E35764AB-6506-83EC-9798-2491F330B324}" dt="2024-04-30T02:30:38.083" v="153"/>
        <pc:sldMkLst>
          <pc:docMk/>
          <pc:sldMk cId="2225178361" sldId="263"/>
        </pc:sldMkLst>
        <pc:spChg chg="mod">
          <ac:chgData name="Sriprajna Medicherla" userId="S::smediche@gmu.edu::66c91eac-2fba-4340-8f68-4a32ccc33a21" providerId="AD" clId="Web-{E35764AB-6506-83EC-9798-2491F330B324}" dt="2024-04-30T02:12:56.571" v="61" actId="20577"/>
          <ac:spMkLst>
            <pc:docMk/>
            <pc:sldMk cId="2225178361" sldId="263"/>
            <ac:spMk id="2" creationId="{7275D11B-D106-EB85-2883-FCC170235B1C}"/>
          </ac:spMkLst>
        </pc:spChg>
        <pc:spChg chg="del">
          <ac:chgData name="Sriprajna Medicherla" userId="S::smediche@gmu.edu::66c91eac-2fba-4340-8f68-4a32ccc33a21" providerId="AD" clId="Web-{E35764AB-6506-83EC-9798-2491F330B324}" dt="2024-04-30T02:13:07.977" v="62"/>
          <ac:spMkLst>
            <pc:docMk/>
            <pc:sldMk cId="2225178361" sldId="263"/>
            <ac:spMk id="3" creationId="{7EAE2BFF-89E1-F0D9-78F1-54ED78BE275C}"/>
          </ac:spMkLst>
        </pc:spChg>
        <pc:spChg chg="add del mod">
          <ac:chgData name="Sriprajna Medicherla" userId="S::smediche@gmu.edu::66c91eac-2fba-4340-8f68-4a32ccc33a21" providerId="AD" clId="Web-{E35764AB-6506-83EC-9798-2491F330B324}" dt="2024-04-30T02:30:38.083" v="153"/>
          <ac:spMkLst>
            <pc:docMk/>
            <pc:sldMk cId="2225178361" sldId="263"/>
            <ac:spMk id="6" creationId="{57BB04D3-8DA2-BE13-6CC3-2089F14036D5}"/>
          </ac:spMkLst>
        </pc:spChg>
        <pc:picChg chg="add mod ord">
          <ac:chgData name="Sriprajna Medicherla" userId="S::smediche@gmu.edu::66c91eac-2fba-4340-8f68-4a32ccc33a21" providerId="AD" clId="Web-{E35764AB-6506-83EC-9798-2491F330B324}" dt="2024-04-30T02:15:28.684" v="72" actId="1076"/>
          <ac:picMkLst>
            <pc:docMk/>
            <pc:sldMk cId="2225178361" sldId="263"/>
            <ac:picMk id="4" creationId="{652C6088-ABEF-0285-D9BB-6B2F68173A41}"/>
          </ac:picMkLst>
        </pc:picChg>
        <pc:picChg chg="add mod">
          <ac:chgData name="Sriprajna Medicherla" userId="S::smediche@gmu.edu::66c91eac-2fba-4340-8f68-4a32ccc33a21" providerId="AD" clId="Web-{E35764AB-6506-83EC-9798-2491F330B324}" dt="2024-04-30T02:13:30.119" v="71" actId="1076"/>
          <ac:picMkLst>
            <pc:docMk/>
            <pc:sldMk cId="2225178361" sldId="263"/>
            <ac:picMk id="5" creationId="{E5069A51-2649-791F-4B1A-25A24CAA4716}"/>
          </ac:picMkLst>
        </pc:picChg>
      </pc:sldChg>
      <pc:sldChg chg="addSp delSp modSp new ord">
        <pc:chgData name="Sriprajna Medicherla" userId="S::smediche@gmu.edu::66c91eac-2fba-4340-8f68-4a32ccc33a21" providerId="AD" clId="Web-{E35764AB-6506-83EC-9798-2491F330B324}" dt="2024-04-30T02:44:15.481" v="183" actId="14100"/>
        <pc:sldMkLst>
          <pc:docMk/>
          <pc:sldMk cId="909861597" sldId="264"/>
        </pc:sldMkLst>
        <pc:spChg chg="mod">
          <ac:chgData name="Sriprajna Medicherla" userId="S::smediche@gmu.edu::66c91eac-2fba-4340-8f68-4a32ccc33a21" providerId="AD" clId="Web-{E35764AB-6506-83EC-9798-2491F330B324}" dt="2024-04-30T02:31:13.474" v="163" actId="20577"/>
          <ac:spMkLst>
            <pc:docMk/>
            <pc:sldMk cId="909861597" sldId="264"/>
            <ac:spMk id="2" creationId="{53CEAE29-7295-7B7A-7BF7-A25C289729FD}"/>
          </ac:spMkLst>
        </pc:spChg>
        <pc:spChg chg="del">
          <ac:chgData name="Sriprajna Medicherla" userId="S::smediche@gmu.edu::66c91eac-2fba-4340-8f68-4a32ccc33a21" providerId="AD" clId="Web-{E35764AB-6506-83EC-9798-2491F330B324}" dt="2024-04-30T02:44:10.169" v="181"/>
          <ac:spMkLst>
            <pc:docMk/>
            <pc:sldMk cId="909861597" sldId="264"/>
            <ac:spMk id="3" creationId="{7997E8CC-AAAE-5445-996D-1665CBB58755}"/>
          </ac:spMkLst>
        </pc:spChg>
        <pc:spChg chg="add mod">
          <ac:chgData name="Sriprajna Medicherla" userId="S::smediche@gmu.edu::66c91eac-2fba-4340-8f68-4a32ccc33a21" providerId="AD" clId="Web-{E35764AB-6506-83EC-9798-2491F330B324}" dt="2024-04-30T02:44:15.481" v="183" actId="14100"/>
          <ac:spMkLst>
            <pc:docMk/>
            <pc:sldMk cId="909861597" sldId="264"/>
            <ac:spMk id="4" creationId="{52F809D5-2418-4F68-A11F-EEC3E33DC75C}"/>
          </ac:spMkLst>
        </pc:spChg>
      </pc:sldChg>
    </pc:docChg>
  </pc:docChgLst>
  <pc:docChgLst>
    <pc:chgData name="Michelle H Harris" userId="S::mharri63@gmu.edu::645852f4-77c1-439b-8bd3-e47f157c950e" providerId="AD" clId="Web-{60E91819-1B86-46C1-1A42-2B5BB9523332}"/>
    <pc:docChg chg="modSld">
      <pc:chgData name="Michelle H Harris" userId="S::mharri63@gmu.edu::645852f4-77c1-439b-8bd3-e47f157c950e" providerId="AD" clId="Web-{60E91819-1B86-46C1-1A42-2B5BB9523332}" dt="2024-05-01T22:27:58.379" v="590"/>
      <pc:docMkLst>
        <pc:docMk/>
      </pc:docMkLst>
      <pc:sldChg chg="addSp delSp modSp">
        <pc:chgData name="Michelle H Harris" userId="S::mharri63@gmu.edu::645852f4-77c1-439b-8bd3-e47f157c950e" providerId="AD" clId="Web-{60E91819-1B86-46C1-1A42-2B5BB9523332}" dt="2024-05-01T22:12:23.836" v="281" actId="20577"/>
        <pc:sldMkLst>
          <pc:docMk/>
          <pc:sldMk cId="909861597" sldId="264"/>
        </pc:sldMkLst>
        <pc:spChg chg="mod">
          <ac:chgData name="Michelle H Harris" userId="S::mharri63@gmu.edu::645852f4-77c1-439b-8bd3-e47f157c950e" providerId="AD" clId="Web-{60E91819-1B86-46C1-1A42-2B5BB9523332}" dt="2024-05-01T22:12:23.836" v="281" actId="20577"/>
          <ac:spMkLst>
            <pc:docMk/>
            <pc:sldMk cId="909861597" sldId="264"/>
            <ac:spMk id="3" creationId="{50B1A964-DCD6-3DCD-7905-F281A14BD452}"/>
          </ac:spMkLst>
        </pc:spChg>
        <pc:spChg chg="add del mod">
          <ac:chgData name="Michelle H Harris" userId="S::mharri63@gmu.edu::645852f4-77c1-439b-8bd3-e47f157c950e" providerId="AD" clId="Web-{60E91819-1B86-46C1-1A42-2B5BB9523332}" dt="2024-05-01T22:06:51.733" v="162"/>
          <ac:spMkLst>
            <pc:docMk/>
            <pc:sldMk cId="909861597" sldId="264"/>
            <ac:spMk id="4" creationId="{F8A1EFB3-F5F5-BABF-83F9-E884337EE075}"/>
          </ac:spMkLst>
        </pc:spChg>
        <pc:spChg chg="add del">
          <ac:chgData name="Michelle H Harris" userId="S::mharri63@gmu.edu::645852f4-77c1-439b-8bd3-e47f157c950e" providerId="AD" clId="Web-{60E91819-1B86-46C1-1A42-2B5BB9523332}" dt="2024-05-01T22:07:18.077" v="164"/>
          <ac:spMkLst>
            <pc:docMk/>
            <pc:sldMk cId="909861597" sldId="264"/>
            <ac:spMk id="6" creationId="{5627BB1D-EB7C-F108-2838-0B875F8115C1}"/>
          </ac:spMkLst>
        </pc:spChg>
        <pc:spChg chg="add del">
          <ac:chgData name="Michelle H Harris" userId="S::mharri63@gmu.edu::645852f4-77c1-439b-8bd3-e47f157c950e" providerId="AD" clId="Web-{60E91819-1B86-46C1-1A42-2B5BB9523332}" dt="2024-05-01T22:07:28.280" v="166"/>
          <ac:spMkLst>
            <pc:docMk/>
            <pc:sldMk cId="909861597" sldId="264"/>
            <ac:spMk id="7" creationId="{152E0438-6965-A377-9BCA-33764B1E3FD1}"/>
          </ac:spMkLst>
        </pc:spChg>
        <pc:spChg chg="add mod">
          <ac:chgData name="Michelle H Harris" userId="S::mharri63@gmu.edu::645852f4-77c1-439b-8bd3-e47f157c950e" providerId="AD" clId="Web-{60E91819-1B86-46C1-1A42-2B5BB9523332}" dt="2024-05-01T22:12:09.086" v="273" actId="20577"/>
          <ac:spMkLst>
            <pc:docMk/>
            <pc:sldMk cId="909861597" sldId="264"/>
            <ac:spMk id="8" creationId="{89044718-FB7A-F6D4-66D0-013CAC41779B}"/>
          </ac:spMkLst>
        </pc:spChg>
      </pc:sldChg>
      <pc:sldChg chg="modNotes">
        <pc:chgData name="Michelle H Harris" userId="S::mharri63@gmu.edu::645852f4-77c1-439b-8bd3-e47f157c950e" providerId="AD" clId="Web-{60E91819-1B86-46C1-1A42-2B5BB9523332}" dt="2024-05-01T22:06:22.529" v="159"/>
        <pc:sldMkLst>
          <pc:docMk/>
          <pc:sldMk cId="2626943867" sldId="265"/>
        </pc:sldMkLst>
      </pc:sldChg>
      <pc:sldChg chg="modNotes">
        <pc:chgData name="Michelle H Harris" userId="S::mharri63@gmu.edu::645852f4-77c1-439b-8bd3-e47f157c950e" providerId="AD" clId="Web-{60E91819-1B86-46C1-1A42-2B5BB9523332}" dt="2024-05-01T22:03:59.196" v="67"/>
        <pc:sldMkLst>
          <pc:docMk/>
          <pc:sldMk cId="3938753017" sldId="266"/>
        </pc:sldMkLst>
      </pc:sldChg>
      <pc:sldChg chg="modNotes">
        <pc:chgData name="Michelle H Harris" userId="S::mharri63@gmu.edu::645852f4-77c1-439b-8bd3-e47f157c950e" providerId="AD" clId="Web-{60E91819-1B86-46C1-1A42-2B5BB9523332}" dt="2024-05-01T22:04:40.604" v="129"/>
        <pc:sldMkLst>
          <pc:docMk/>
          <pc:sldMk cId="1789884485" sldId="267"/>
        </pc:sldMkLst>
      </pc:sldChg>
      <pc:sldChg chg="modNotes">
        <pc:chgData name="Michelle H Harris" userId="S::mharri63@gmu.edu::645852f4-77c1-439b-8bd3-e47f157c950e" providerId="AD" clId="Web-{60E91819-1B86-46C1-1A42-2B5BB9523332}" dt="2024-05-01T22:05:42.824" v="139"/>
        <pc:sldMkLst>
          <pc:docMk/>
          <pc:sldMk cId="3393059758" sldId="268"/>
        </pc:sldMkLst>
      </pc:sldChg>
      <pc:sldChg chg="modNotes">
        <pc:chgData name="Michelle H Harris" userId="S::mharri63@gmu.edu::645852f4-77c1-439b-8bd3-e47f157c950e" providerId="AD" clId="Web-{60E91819-1B86-46C1-1A42-2B5BB9523332}" dt="2024-05-01T22:06:09.966" v="154"/>
        <pc:sldMkLst>
          <pc:docMk/>
          <pc:sldMk cId="2734028363" sldId="269"/>
        </pc:sldMkLst>
      </pc:sldChg>
      <pc:sldChg chg="modNotes">
        <pc:chgData name="Michelle H Harris" userId="S::mharri63@gmu.edu::645852f4-77c1-439b-8bd3-e47f157c950e" providerId="AD" clId="Web-{60E91819-1B86-46C1-1A42-2B5BB9523332}" dt="2024-05-01T22:03:18.226" v="37"/>
        <pc:sldMkLst>
          <pc:docMk/>
          <pc:sldMk cId="1141779185" sldId="271"/>
        </pc:sldMkLst>
      </pc:sldChg>
      <pc:sldChg chg="modSp">
        <pc:chgData name="Michelle H Harris" userId="S::mharri63@gmu.edu::645852f4-77c1-439b-8bd3-e47f157c950e" providerId="AD" clId="Web-{60E91819-1B86-46C1-1A42-2B5BB9523332}" dt="2024-04-30T22:58:57.228" v="15" actId="20577"/>
        <pc:sldMkLst>
          <pc:docMk/>
          <pc:sldMk cId="1064023018" sldId="273"/>
        </pc:sldMkLst>
        <pc:spChg chg="mod">
          <ac:chgData name="Michelle H Harris" userId="S::mharri63@gmu.edu::645852f4-77c1-439b-8bd3-e47f157c950e" providerId="AD" clId="Web-{60E91819-1B86-46C1-1A42-2B5BB9523332}" dt="2024-04-30T22:58:57.228" v="15" actId="20577"/>
          <ac:spMkLst>
            <pc:docMk/>
            <pc:sldMk cId="1064023018" sldId="273"/>
            <ac:spMk id="2" creationId="{F1FD5CDB-500B-A164-B899-F3F77207783F}"/>
          </ac:spMkLst>
        </pc:spChg>
      </pc:sldChg>
      <pc:sldChg chg="addSp delSp modSp mod setBg modNotes">
        <pc:chgData name="Michelle H Harris" userId="S::mharri63@gmu.edu::645852f4-77c1-439b-8bd3-e47f157c950e" providerId="AD" clId="Web-{60E91819-1B86-46C1-1A42-2B5BB9523332}" dt="2024-05-01T22:27:58.379" v="590"/>
        <pc:sldMkLst>
          <pc:docMk/>
          <pc:sldMk cId="3397687416" sldId="274"/>
        </pc:sldMkLst>
        <pc:spChg chg="mod">
          <ac:chgData name="Michelle H Harris" userId="S::mharri63@gmu.edu::645852f4-77c1-439b-8bd3-e47f157c950e" providerId="AD" clId="Web-{60E91819-1B86-46C1-1A42-2B5BB9523332}" dt="2024-05-01T22:25:57.860" v="475"/>
          <ac:spMkLst>
            <pc:docMk/>
            <pc:sldMk cId="3397687416" sldId="274"/>
            <ac:spMk id="2" creationId="{A58104F0-DD49-50BD-25D4-87545CFF4288}"/>
          </ac:spMkLst>
        </pc:spChg>
        <pc:spChg chg="del mod">
          <ac:chgData name="Michelle H Harris" userId="S::mharri63@gmu.edu::645852f4-77c1-439b-8bd3-e47f157c950e" providerId="AD" clId="Web-{60E91819-1B86-46C1-1A42-2B5BB9523332}" dt="2024-05-01T22:22:26.713" v="429"/>
          <ac:spMkLst>
            <pc:docMk/>
            <pc:sldMk cId="3397687416" sldId="274"/>
            <ac:spMk id="3" creationId="{8A2DC178-8E74-3521-1AC8-D54088C8F696}"/>
          </ac:spMkLst>
        </pc:spChg>
        <pc:spChg chg="add mod">
          <ac:chgData name="Michelle H Harris" userId="S::mharri63@gmu.edu::645852f4-77c1-439b-8bd3-e47f157c950e" providerId="AD" clId="Web-{60E91819-1B86-46C1-1A42-2B5BB9523332}" dt="2024-05-01T22:25:57.860" v="475"/>
          <ac:spMkLst>
            <pc:docMk/>
            <pc:sldMk cId="3397687416" sldId="274"/>
            <ac:spMk id="4" creationId="{3AA3D397-40F9-9826-4DB4-D927CA82EC73}"/>
          </ac:spMkLst>
        </pc:spChg>
        <pc:spChg chg="add del mod">
          <ac:chgData name="Michelle H Harris" userId="S::mharri63@gmu.edu::645852f4-77c1-439b-8bd3-e47f157c950e" providerId="AD" clId="Web-{60E91819-1B86-46C1-1A42-2B5BB9523332}" dt="2024-05-01T22:25:02.233" v="473"/>
          <ac:spMkLst>
            <pc:docMk/>
            <pc:sldMk cId="3397687416" sldId="274"/>
            <ac:spMk id="6" creationId="{022EFF88-B1B2-66FF-B3A7-F90F055C9C67}"/>
          </ac:spMkLst>
        </pc:spChg>
        <pc:spChg chg="add del">
          <ac:chgData name="Michelle H Harris" userId="S::mharri63@gmu.edu::645852f4-77c1-439b-8bd3-e47f157c950e" providerId="AD" clId="Web-{60E91819-1B86-46C1-1A42-2B5BB9523332}" dt="2024-05-01T22:22:57.276" v="435"/>
          <ac:spMkLst>
            <pc:docMk/>
            <pc:sldMk cId="3397687416" sldId="274"/>
            <ac:spMk id="7" creationId="{19291828-84BF-FE48-1904-3DD48E631ED3}"/>
          </ac:spMkLst>
        </pc:spChg>
        <pc:picChg chg="add">
          <ac:chgData name="Michelle H Harris" userId="S::mharri63@gmu.edu::645852f4-77c1-439b-8bd3-e47f157c950e" providerId="AD" clId="Web-{60E91819-1B86-46C1-1A42-2B5BB9523332}" dt="2024-05-01T22:25:57.860" v="475"/>
          <ac:picMkLst>
            <pc:docMk/>
            <pc:sldMk cId="3397687416" sldId="274"/>
            <ac:picMk id="8" creationId="{8ED6428C-5FD3-3AC3-4365-56AC63748C17}"/>
          </ac:picMkLst>
        </pc:picChg>
      </pc:sldChg>
    </pc:docChg>
  </pc:docChgLst>
  <pc:docChgLst>
    <pc:chgData name="Seohae Lee" userId="dc0fa782-40a5-47be-bd1b-df3c4254ef46" providerId="ADAL" clId="{5A145DF8-7025-9C41-A219-022968EC744E}"/>
    <pc:docChg chg="modSld">
      <pc:chgData name="Seohae Lee" userId="dc0fa782-40a5-47be-bd1b-df3c4254ef46" providerId="ADAL" clId="{5A145DF8-7025-9C41-A219-022968EC744E}" dt="2024-05-03T17:21:01.392" v="16" actId="20577"/>
      <pc:docMkLst>
        <pc:docMk/>
      </pc:docMkLst>
      <pc:sldChg chg="modSp mod">
        <pc:chgData name="Seohae Lee" userId="dc0fa782-40a5-47be-bd1b-df3c4254ef46" providerId="ADAL" clId="{5A145DF8-7025-9C41-A219-022968EC744E}" dt="2024-05-03T17:21:01.392" v="16" actId="20577"/>
        <pc:sldMkLst>
          <pc:docMk/>
          <pc:sldMk cId="3397687416" sldId="274"/>
        </pc:sldMkLst>
        <pc:spChg chg="mod">
          <ac:chgData name="Seohae Lee" userId="dc0fa782-40a5-47be-bd1b-df3c4254ef46" providerId="ADAL" clId="{5A145DF8-7025-9C41-A219-022968EC744E}" dt="2024-05-03T17:21:01.392" v="16" actId="20577"/>
          <ac:spMkLst>
            <pc:docMk/>
            <pc:sldMk cId="3397687416" sldId="274"/>
            <ac:spMk id="4" creationId="{3AA3D397-40F9-9826-4DB4-D927CA82EC73}"/>
          </ac:spMkLst>
        </pc:spChg>
      </pc:sldChg>
    </pc:docChg>
  </pc:docChgLst>
  <pc:docChgLst>
    <pc:chgData name="Sriprajna Medicherla" userId="S::smediche@gmu.edu::66c91eac-2fba-4340-8f68-4a32ccc33a21" providerId="AD" clId="Web-{48F1EFC6-3A87-015C-57ED-EEFB1BB232DB}"/>
    <pc:docChg chg="modSld">
      <pc:chgData name="Sriprajna Medicherla" userId="S::smediche@gmu.edu::66c91eac-2fba-4340-8f68-4a32ccc33a21" providerId="AD" clId="Web-{48F1EFC6-3A87-015C-57ED-EEFB1BB232DB}" dt="2024-05-02T19:04:32.932" v="57" actId="20577"/>
      <pc:docMkLst>
        <pc:docMk/>
      </pc:docMkLst>
      <pc:sldChg chg="addSp modSp">
        <pc:chgData name="Sriprajna Medicherla" userId="S::smediche@gmu.edu::66c91eac-2fba-4340-8f68-4a32ccc33a21" providerId="AD" clId="Web-{48F1EFC6-3A87-015C-57ED-EEFB1BB232DB}" dt="2024-05-01T19:48:36.190" v="40" actId="20577"/>
        <pc:sldMkLst>
          <pc:docMk/>
          <pc:sldMk cId="2225178361" sldId="263"/>
        </pc:sldMkLst>
        <pc:spChg chg="add mod">
          <ac:chgData name="Sriprajna Medicherla" userId="S::smediche@gmu.edu::66c91eac-2fba-4340-8f68-4a32ccc33a21" providerId="AD" clId="Web-{48F1EFC6-3A87-015C-57ED-EEFB1BB232DB}" dt="2024-05-01T19:48:22.533" v="25" actId="1076"/>
          <ac:spMkLst>
            <pc:docMk/>
            <pc:sldMk cId="2225178361" sldId="263"/>
            <ac:spMk id="3" creationId="{A37E257D-7912-8FD1-7E87-682068291A99}"/>
          </ac:spMkLst>
        </pc:spChg>
        <pc:spChg chg="add mod">
          <ac:chgData name="Sriprajna Medicherla" userId="S::smediche@gmu.edu::66c91eac-2fba-4340-8f68-4a32ccc33a21" providerId="AD" clId="Web-{48F1EFC6-3A87-015C-57ED-EEFB1BB232DB}" dt="2024-05-01T19:48:36.190" v="40" actId="20577"/>
          <ac:spMkLst>
            <pc:docMk/>
            <pc:sldMk cId="2225178361" sldId="263"/>
            <ac:spMk id="6" creationId="{C9C61476-DEA4-8018-1B6E-7D2ABCAD32D7}"/>
          </ac:spMkLst>
        </pc:spChg>
      </pc:sldChg>
      <pc:sldChg chg="modSp">
        <pc:chgData name="Sriprajna Medicherla" userId="S::smediche@gmu.edu::66c91eac-2fba-4340-8f68-4a32ccc33a21" providerId="AD" clId="Web-{48F1EFC6-3A87-015C-57ED-EEFB1BB232DB}" dt="2024-05-01T19:49:06.534" v="45" actId="20577"/>
        <pc:sldMkLst>
          <pc:docMk/>
          <pc:sldMk cId="909861597" sldId="264"/>
        </pc:sldMkLst>
        <pc:spChg chg="mod">
          <ac:chgData name="Sriprajna Medicherla" userId="S::smediche@gmu.edu::66c91eac-2fba-4340-8f68-4a32ccc33a21" providerId="AD" clId="Web-{48F1EFC6-3A87-015C-57ED-EEFB1BB232DB}" dt="2024-05-01T19:49:06.534" v="45" actId="20577"/>
          <ac:spMkLst>
            <pc:docMk/>
            <pc:sldMk cId="909861597" sldId="264"/>
            <ac:spMk id="3" creationId="{50B1A964-DCD6-3DCD-7905-F281A14BD452}"/>
          </ac:spMkLst>
        </pc:spChg>
        <pc:spChg chg="mod">
          <ac:chgData name="Sriprajna Medicherla" userId="S::smediche@gmu.edu::66c91eac-2fba-4340-8f68-4a32ccc33a21" providerId="AD" clId="Web-{48F1EFC6-3A87-015C-57ED-EEFB1BB232DB}" dt="2024-05-01T19:48:54.190" v="42" actId="1076"/>
          <ac:spMkLst>
            <pc:docMk/>
            <pc:sldMk cId="909861597" sldId="264"/>
            <ac:spMk id="5" creationId="{A7FF2ED1-DB0A-8664-BBA5-83964CEE92F1}"/>
          </ac:spMkLst>
        </pc:spChg>
      </pc:sldChg>
      <pc:sldChg chg="modSp">
        <pc:chgData name="Sriprajna Medicherla" userId="S::smediche@gmu.edu::66c91eac-2fba-4340-8f68-4a32ccc33a21" providerId="AD" clId="Web-{48F1EFC6-3A87-015C-57ED-EEFB1BB232DB}" dt="2024-05-02T19:04:32.932" v="57" actId="20577"/>
        <pc:sldMkLst>
          <pc:docMk/>
          <pc:sldMk cId="495817878" sldId="270"/>
        </pc:sldMkLst>
        <pc:spChg chg="mod">
          <ac:chgData name="Sriprajna Medicherla" userId="S::smediche@gmu.edu::66c91eac-2fba-4340-8f68-4a32ccc33a21" providerId="AD" clId="Web-{48F1EFC6-3A87-015C-57ED-EEFB1BB232DB}" dt="2024-05-02T19:04:32.932" v="57" actId="20577"/>
          <ac:spMkLst>
            <pc:docMk/>
            <pc:sldMk cId="495817878" sldId="270"/>
            <ac:spMk id="3" creationId="{E70F7536-646B-CABA-8325-9BD7D89B5995}"/>
          </ac:spMkLst>
        </pc:spChg>
      </pc:sldChg>
    </pc:docChg>
  </pc:docChgLst>
  <pc:docChgLst>
    <pc:chgData name="Guest User" userId="S::urn:spo:anon#6682cac4c34074e1dfc3c13bf2b05f2228ea5c250228ce42b2d8309c13803acb::" providerId="AD" clId="Web-{D5682BEF-FCAC-D4BE-443A-67558ECACBFF}"/>
    <pc:docChg chg="modSld">
      <pc:chgData name="Guest User" userId="S::urn:spo:anon#6682cac4c34074e1dfc3c13bf2b05f2228ea5c250228ce42b2d8309c13803acb::" providerId="AD" clId="Web-{D5682BEF-FCAC-D4BE-443A-67558ECACBFF}" dt="2024-05-02T19:14:43.763" v="59" actId="1076"/>
      <pc:docMkLst>
        <pc:docMk/>
      </pc:docMkLst>
      <pc:sldChg chg="modSp">
        <pc:chgData name="Guest User" userId="S::urn:spo:anon#6682cac4c34074e1dfc3c13bf2b05f2228ea5c250228ce42b2d8309c13803acb::" providerId="AD" clId="Web-{D5682BEF-FCAC-D4BE-443A-67558ECACBFF}" dt="2024-05-02T18:54:22.427" v="16" actId="20577"/>
        <pc:sldMkLst>
          <pc:docMk/>
          <pc:sldMk cId="1531339712" sldId="260"/>
        </pc:sldMkLst>
        <pc:spChg chg="mod">
          <ac:chgData name="Guest User" userId="S::urn:spo:anon#6682cac4c34074e1dfc3c13bf2b05f2228ea5c250228ce42b2d8309c13803acb::" providerId="AD" clId="Web-{D5682BEF-FCAC-D4BE-443A-67558ECACBFF}" dt="2024-05-02T18:54:22.427" v="16" actId="20577"/>
          <ac:spMkLst>
            <pc:docMk/>
            <pc:sldMk cId="1531339712" sldId="260"/>
            <ac:spMk id="3" creationId="{FA0D4D52-2CFC-2A44-4FC1-639EDD7022B8}"/>
          </ac:spMkLst>
        </pc:spChg>
      </pc:sldChg>
      <pc:sldChg chg="modSp">
        <pc:chgData name="Guest User" userId="S::urn:spo:anon#6682cac4c34074e1dfc3c13bf2b05f2228ea5c250228ce42b2d8309c13803acb::" providerId="AD" clId="Web-{D5682BEF-FCAC-D4BE-443A-67558ECACBFF}" dt="2024-05-02T19:14:43.763" v="59" actId="1076"/>
        <pc:sldMkLst>
          <pc:docMk/>
          <pc:sldMk cId="495817878" sldId="270"/>
        </pc:sldMkLst>
        <pc:picChg chg="mod">
          <ac:chgData name="Guest User" userId="S::urn:spo:anon#6682cac4c34074e1dfc3c13bf2b05f2228ea5c250228ce42b2d8309c13803acb::" providerId="AD" clId="Web-{D5682BEF-FCAC-D4BE-443A-67558ECACBFF}" dt="2024-05-02T19:14:43.763" v="59" actId="1076"/>
          <ac:picMkLst>
            <pc:docMk/>
            <pc:sldMk cId="495817878" sldId="270"/>
            <ac:picMk id="5" creationId="{A562CCBF-9AAC-2586-66D7-9AE99B20EB48}"/>
          </ac:picMkLst>
        </pc:picChg>
      </pc:sldChg>
      <pc:sldChg chg="modSp">
        <pc:chgData name="Guest User" userId="S::urn:spo:anon#6682cac4c34074e1dfc3c13bf2b05f2228ea5c250228ce42b2d8309c13803acb::" providerId="AD" clId="Web-{D5682BEF-FCAC-D4BE-443A-67558ECACBFF}" dt="2024-05-02T18:54:31.849" v="35" actId="20577"/>
        <pc:sldMkLst>
          <pc:docMk/>
          <pc:sldMk cId="3874458164" sldId="272"/>
        </pc:sldMkLst>
        <pc:spChg chg="mod">
          <ac:chgData name="Guest User" userId="S::urn:spo:anon#6682cac4c34074e1dfc3c13bf2b05f2228ea5c250228ce42b2d8309c13803acb::" providerId="AD" clId="Web-{D5682BEF-FCAC-D4BE-443A-67558ECACBFF}" dt="2024-05-02T18:54:31.849" v="35" actId="20577"/>
          <ac:spMkLst>
            <pc:docMk/>
            <pc:sldMk cId="3874458164" sldId="272"/>
            <ac:spMk id="3" creationId="{F2C83D05-CF30-DA5A-00F5-A7E8ED65F559}"/>
          </ac:spMkLst>
        </pc:spChg>
      </pc:sldChg>
      <pc:sldChg chg="modSp">
        <pc:chgData name="Guest User" userId="S::urn:spo:anon#6682cac4c34074e1dfc3c13bf2b05f2228ea5c250228ce42b2d8309c13803acb::" providerId="AD" clId="Web-{D5682BEF-FCAC-D4BE-443A-67558ECACBFF}" dt="2024-05-02T18:55:21.570" v="57" actId="20577"/>
        <pc:sldMkLst>
          <pc:docMk/>
          <pc:sldMk cId="1064023018" sldId="273"/>
        </pc:sldMkLst>
        <pc:spChg chg="mod">
          <ac:chgData name="Guest User" userId="S::urn:spo:anon#6682cac4c34074e1dfc3c13bf2b05f2228ea5c250228ce42b2d8309c13803acb::" providerId="AD" clId="Web-{D5682BEF-FCAC-D4BE-443A-67558ECACBFF}" dt="2024-05-02T18:55:21.570" v="57" actId="20577"/>
          <ac:spMkLst>
            <pc:docMk/>
            <pc:sldMk cId="1064023018" sldId="273"/>
            <ac:spMk id="3" creationId="{59DFB10A-6535-90B0-5066-8F9C3963232F}"/>
          </ac:spMkLst>
        </pc:spChg>
      </pc:sldChg>
    </pc:docChg>
  </pc:docChgLst>
  <pc:docChgLst>
    <pc:chgData name="Guest User" userId="S::urn:spo:anon#6682cac4c34074e1dfc3c13bf2b05f2228ea5c250228ce42b2d8309c13803acb::" providerId="AD" clId="Web-{70656C36-B9B8-02DE-61A9-ECF5239D0867}"/>
    <pc:docChg chg="addSld modSld addMainMaster delMainMaster">
      <pc:chgData name="Guest User" userId="S::urn:spo:anon#6682cac4c34074e1dfc3c13bf2b05f2228ea5c250228ce42b2d8309c13803acb::" providerId="AD" clId="Web-{70656C36-B9B8-02DE-61A9-ECF5239D0867}" dt="2024-04-29T22:55:58.268" v="119" actId="20577"/>
      <pc:docMkLst>
        <pc:docMk/>
      </pc:docMkLst>
      <pc:sldChg chg="modSp mod modClrScheme chgLayout">
        <pc:chgData name="Guest User" userId="S::urn:spo:anon#6682cac4c34074e1dfc3c13bf2b05f2228ea5c250228ce42b2d8309c13803acb::" providerId="AD" clId="Web-{70656C36-B9B8-02DE-61A9-ECF5239D0867}" dt="2024-04-29T22:34:45.800" v="78"/>
        <pc:sldMkLst>
          <pc:docMk/>
          <pc:sldMk cId="1854028487" sldId="256"/>
        </pc:sldMkLst>
        <pc:spChg chg="mod ord">
          <ac:chgData name="Guest User" userId="S::urn:spo:anon#6682cac4c34074e1dfc3c13bf2b05f2228ea5c250228ce42b2d8309c13803acb::" providerId="AD" clId="Web-{70656C36-B9B8-02DE-61A9-ECF5239D0867}" dt="2024-04-29T22:34:45.800" v="78"/>
          <ac:spMkLst>
            <pc:docMk/>
            <pc:sldMk cId="1854028487" sldId="256"/>
            <ac:spMk id="2" creationId="{396C58C3-C6DE-6E90-6D49-BA574B98DB3A}"/>
          </ac:spMkLst>
        </pc:spChg>
        <pc:spChg chg="mod ord">
          <ac:chgData name="Guest User" userId="S::urn:spo:anon#6682cac4c34074e1dfc3c13bf2b05f2228ea5c250228ce42b2d8309c13803acb::" providerId="AD" clId="Web-{70656C36-B9B8-02DE-61A9-ECF5239D0867}" dt="2024-04-29T22:34:45.800" v="78"/>
          <ac:spMkLst>
            <pc:docMk/>
            <pc:sldMk cId="1854028487" sldId="256"/>
            <ac:spMk id="3" creationId="{CF56F86B-3CC1-6517-AA42-A374CADF4426}"/>
          </ac:spMkLst>
        </pc:spChg>
      </pc:sldChg>
      <pc:sldChg chg="modSp new mod modClrScheme chgLayout">
        <pc:chgData name="Guest User" userId="S::urn:spo:anon#6682cac4c34074e1dfc3c13bf2b05f2228ea5c250228ce42b2d8309c13803acb::" providerId="AD" clId="Web-{70656C36-B9B8-02DE-61A9-ECF5239D0867}" dt="2024-04-29T22:55:58.268" v="119" actId="20577"/>
        <pc:sldMkLst>
          <pc:docMk/>
          <pc:sldMk cId="3617697820" sldId="257"/>
        </pc:sldMkLst>
        <pc:spChg chg="mod ord">
          <ac:chgData name="Guest User" userId="S::urn:spo:anon#6682cac4c34074e1dfc3c13bf2b05f2228ea5c250228ce42b2d8309c13803acb::" providerId="AD" clId="Web-{70656C36-B9B8-02DE-61A9-ECF5239D0867}" dt="2024-04-29T22:34:45.800" v="78"/>
          <ac:spMkLst>
            <pc:docMk/>
            <pc:sldMk cId="3617697820" sldId="257"/>
            <ac:spMk id="2" creationId="{733C798F-3CFF-CCDA-F1EC-B273BA6431EA}"/>
          </ac:spMkLst>
        </pc:spChg>
        <pc:spChg chg="mod ord">
          <ac:chgData name="Guest User" userId="S::urn:spo:anon#6682cac4c34074e1dfc3c13bf2b05f2228ea5c250228ce42b2d8309c13803acb::" providerId="AD" clId="Web-{70656C36-B9B8-02DE-61A9-ECF5239D0867}" dt="2024-04-29T22:55:58.268" v="119" actId="20577"/>
          <ac:spMkLst>
            <pc:docMk/>
            <pc:sldMk cId="3617697820" sldId="257"/>
            <ac:spMk id="3" creationId="{2C1A7888-F230-25EE-8BB6-A41B03707F71}"/>
          </ac:spMkLst>
        </pc:spChg>
      </pc:sldChg>
      <pc:sldChg chg="modSp new mod modClrScheme chgLayout">
        <pc:chgData name="Guest User" userId="S::urn:spo:anon#6682cac4c34074e1dfc3c13bf2b05f2228ea5c250228ce42b2d8309c13803acb::" providerId="AD" clId="Web-{70656C36-B9B8-02DE-61A9-ECF5239D0867}" dt="2024-04-29T22:55:48.893" v="118" actId="20577"/>
        <pc:sldMkLst>
          <pc:docMk/>
          <pc:sldMk cId="4158708960" sldId="258"/>
        </pc:sldMkLst>
        <pc:spChg chg="mod ord">
          <ac:chgData name="Guest User" userId="S::urn:spo:anon#6682cac4c34074e1dfc3c13bf2b05f2228ea5c250228ce42b2d8309c13803acb::" providerId="AD" clId="Web-{70656C36-B9B8-02DE-61A9-ECF5239D0867}" dt="2024-04-29T22:34:45.800" v="78"/>
          <ac:spMkLst>
            <pc:docMk/>
            <pc:sldMk cId="4158708960" sldId="258"/>
            <ac:spMk id="2" creationId="{6D269632-AC6D-0A01-852C-6DD8FAAACFF8}"/>
          </ac:spMkLst>
        </pc:spChg>
        <pc:spChg chg="mod ord">
          <ac:chgData name="Guest User" userId="S::urn:spo:anon#6682cac4c34074e1dfc3c13bf2b05f2228ea5c250228ce42b2d8309c13803acb::" providerId="AD" clId="Web-{70656C36-B9B8-02DE-61A9-ECF5239D0867}" dt="2024-04-29T22:55:48.893" v="118" actId="20577"/>
          <ac:spMkLst>
            <pc:docMk/>
            <pc:sldMk cId="4158708960" sldId="258"/>
            <ac:spMk id="3" creationId="{FBD34F55-3786-C48E-D037-E2A46238F04F}"/>
          </ac:spMkLst>
        </pc:spChg>
      </pc:sldChg>
      <pc:sldChg chg="addSp modSp new mod modClrScheme addAnim chgLayout">
        <pc:chgData name="Guest User" userId="S::urn:spo:anon#6682cac4c34074e1dfc3c13bf2b05f2228ea5c250228ce42b2d8309c13803acb::" providerId="AD" clId="Web-{70656C36-B9B8-02DE-61A9-ECF5239D0867}" dt="2024-04-29T22:40:14.788" v="80" actId="14100"/>
        <pc:sldMkLst>
          <pc:docMk/>
          <pc:sldMk cId="2987012780" sldId="259"/>
        </pc:sldMkLst>
        <pc:spChg chg="mod ord">
          <ac:chgData name="Guest User" userId="S::urn:spo:anon#6682cac4c34074e1dfc3c13bf2b05f2228ea5c250228ce42b2d8309c13803acb::" providerId="AD" clId="Web-{70656C36-B9B8-02DE-61A9-ECF5239D0867}" dt="2024-04-29T22:34:45.800" v="78"/>
          <ac:spMkLst>
            <pc:docMk/>
            <pc:sldMk cId="2987012780" sldId="259"/>
            <ac:spMk id="2" creationId="{8CDF70C4-2F13-5A2F-3644-66A5DE65A0EA}"/>
          </ac:spMkLst>
        </pc:spChg>
        <pc:spChg chg="mod ord">
          <ac:chgData name="Guest User" userId="S::urn:spo:anon#6682cac4c34074e1dfc3c13bf2b05f2228ea5c250228ce42b2d8309c13803acb::" providerId="AD" clId="Web-{70656C36-B9B8-02DE-61A9-ECF5239D0867}" dt="2024-04-29T22:40:14.788" v="80" actId="14100"/>
          <ac:spMkLst>
            <pc:docMk/>
            <pc:sldMk cId="2987012780" sldId="259"/>
            <ac:spMk id="3" creationId="{A1002B17-71AF-3F7A-F77D-CAB1A215DB80}"/>
          </ac:spMkLst>
        </pc:spChg>
        <pc:picChg chg="add mod">
          <ac:chgData name="Guest User" userId="S::urn:spo:anon#6682cac4c34074e1dfc3c13bf2b05f2228ea5c250228ce42b2d8309c13803acb::" providerId="AD" clId="Web-{70656C36-B9B8-02DE-61A9-ECF5239D0867}" dt="2024-04-29T22:33:50.846" v="58" actId="1076"/>
          <ac:picMkLst>
            <pc:docMk/>
            <pc:sldMk cId="2987012780" sldId="259"/>
            <ac:picMk id="4" creationId="{31C524CD-4085-B378-E56A-0D27E01AC617}"/>
          </ac:picMkLst>
        </pc:picChg>
      </pc:sldChg>
      <pc:sldChg chg="modSp new mod modClrScheme chgLayout">
        <pc:chgData name="Guest User" userId="S::urn:spo:anon#6682cac4c34074e1dfc3c13bf2b05f2228ea5c250228ce42b2d8309c13803acb::" providerId="AD" clId="Web-{70656C36-B9B8-02DE-61A9-ECF5239D0867}" dt="2024-04-29T22:34:45.800" v="78"/>
        <pc:sldMkLst>
          <pc:docMk/>
          <pc:sldMk cId="1531339712" sldId="260"/>
        </pc:sldMkLst>
        <pc:spChg chg="mod ord">
          <ac:chgData name="Guest User" userId="S::urn:spo:anon#6682cac4c34074e1dfc3c13bf2b05f2228ea5c250228ce42b2d8309c13803acb::" providerId="AD" clId="Web-{70656C36-B9B8-02DE-61A9-ECF5239D0867}" dt="2024-04-29T22:34:45.800" v="78"/>
          <ac:spMkLst>
            <pc:docMk/>
            <pc:sldMk cId="1531339712" sldId="260"/>
            <ac:spMk id="2" creationId="{57BFE728-DD97-EC3D-02D5-D06DF09B1C72}"/>
          </ac:spMkLst>
        </pc:spChg>
        <pc:spChg chg="mod ord">
          <ac:chgData name="Guest User" userId="S::urn:spo:anon#6682cac4c34074e1dfc3c13bf2b05f2228ea5c250228ce42b2d8309c13803acb::" providerId="AD" clId="Web-{70656C36-B9B8-02DE-61A9-ECF5239D0867}" dt="2024-04-29T22:34:45.800" v="78"/>
          <ac:spMkLst>
            <pc:docMk/>
            <pc:sldMk cId="1531339712" sldId="260"/>
            <ac:spMk id="3" creationId="{FA0D4D52-2CFC-2A44-4FC1-639EDD7022B8}"/>
          </ac:spMkLst>
        </pc:spChg>
      </pc:sldChg>
      <pc:sldChg chg="modSp new mod modClrScheme chgLayout">
        <pc:chgData name="Guest User" userId="S::urn:spo:anon#6682cac4c34074e1dfc3c13bf2b05f2228ea5c250228ce42b2d8309c13803acb::" providerId="AD" clId="Web-{70656C36-B9B8-02DE-61A9-ECF5239D0867}" dt="2024-04-29T22:34:45.800" v="78"/>
        <pc:sldMkLst>
          <pc:docMk/>
          <pc:sldMk cId="3185056326" sldId="261"/>
        </pc:sldMkLst>
        <pc:spChg chg="mod ord">
          <ac:chgData name="Guest User" userId="S::urn:spo:anon#6682cac4c34074e1dfc3c13bf2b05f2228ea5c250228ce42b2d8309c13803acb::" providerId="AD" clId="Web-{70656C36-B9B8-02DE-61A9-ECF5239D0867}" dt="2024-04-29T22:34:45.800" v="78"/>
          <ac:spMkLst>
            <pc:docMk/>
            <pc:sldMk cId="3185056326" sldId="261"/>
            <ac:spMk id="2" creationId="{9CE7B2C6-62FD-FB5A-BCF8-73E79E3D3B7C}"/>
          </ac:spMkLst>
        </pc:spChg>
        <pc:spChg chg="mod ord">
          <ac:chgData name="Guest User" userId="S::urn:spo:anon#6682cac4c34074e1dfc3c13bf2b05f2228ea5c250228ce42b2d8309c13803acb::" providerId="AD" clId="Web-{70656C36-B9B8-02DE-61A9-ECF5239D0867}" dt="2024-04-29T22:34:45.800" v="78"/>
          <ac:spMkLst>
            <pc:docMk/>
            <pc:sldMk cId="3185056326" sldId="261"/>
            <ac:spMk id="3" creationId="{3C47EF21-C47E-BFD4-AAE2-A59E7F8A35E4}"/>
          </ac:spMkLst>
        </pc:spChg>
      </pc:sldChg>
      <pc:sldMasterChg chg="del delSldLayout">
        <pc:chgData name="Guest User" userId="S::urn:spo:anon#6682cac4c34074e1dfc3c13bf2b05f2228ea5c250228ce42b2d8309c13803acb::" providerId="AD" clId="Web-{70656C36-B9B8-02DE-61A9-ECF5239D0867}" dt="2024-04-29T22:34:36.550" v="76"/>
        <pc:sldMasterMkLst>
          <pc:docMk/>
          <pc:sldMasterMk cId="2396671439" sldId="2147483648"/>
        </pc:sldMasterMkLst>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4178660628" sldId="2147483649"/>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1268168626" sldId="2147483650"/>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2217502834" sldId="2147483651"/>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3577680117" sldId="2147483652"/>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21253103" sldId="2147483653"/>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1549451949" sldId="2147483654"/>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2486068893" sldId="2147483655"/>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203892408" sldId="2147483656"/>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2776663207" sldId="2147483657"/>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1316738297" sldId="2147483658"/>
          </pc:sldLayoutMkLst>
        </pc:sldLayoutChg>
        <pc:sldLayoutChg chg="del">
          <pc:chgData name="Guest User" userId="S::urn:spo:anon#6682cac4c34074e1dfc3c13bf2b05f2228ea5c250228ce42b2d8309c13803acb::" providerId="AD" clId="Web-{70656C36-B9B8-02DE-61A9-ECF5239D0867}" dt="2024-04-29T22:34:36.550" v="76"/>
          <pc:sldLayoutMkLst>
            <pc:docMk/>
            <pc:sldMasterMk cId="2396671439" sldId="2147483648"/>
            <pc:sldLayoutMk cId="2276798799" sldId="2147483659"/>
          </pc:sldLayoutMkLst>
        </pc:sldLayoutChg>
      </pc:sldMasterChg>
      <pc:sldMasterChg chg="add del addSldLayout delSldLayout modSldLayout">
        <pc:chgData name="Guest User" userId="S::urn:spo:anon#6682cac4c34074e1dfc3c13bf2b05f2228ea5c250228ce42b2d8309c13803acb::" providerId="AD" clId="Web-{70656C36-B9B8-02DE-61A9-ECF5239D0867}" dt="2024-04-29T22:34:38.722" v="77"/>
        <pc:sldMasterMkLst>
          <pc:docMk/>
          <pc:sldMasterMk cId="1054244786" sldId="2147483660"/>
        </pc:sldMasterMkLst>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1301393878" sldId="2147483661"/>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3223373497" sldId="2147483662"/>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752086982" sldId="2147483663"/>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1734026112" sldId="2147483664"/>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2619264619" sldId="2147483665"/>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1150130686" sldId="2147483666"/>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4045171978" sldId="2147483667"/>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558375949" sldId="2147483668"/>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1794947821" sldId="2147483669"/>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2435120395" sldId="2147483670"/>
          </pc:sldLayoutMkLst>
        </pc:sldLayoutChg>
        <pc:sldLayoutChg chg="add del mod replId">
          <pc:chgData name="Guest User" userId="S::urn:spo:anon#6682cac4c34074e1dfc3c13bf2b05f2228ea5c250228ce42b2d8309c13803acb::" providerId="AD" clId="Web-{70656C36-B9B8-02DE-61A9-ECF5239D0867}" dt="2024-04-29T22:34:38.722" v="77"/>
          <pc:sldLayoutMkLst>
            <pc:docMk/>
            <pc:sldMasterMk cId="1054244786" sldId="2147483660"/>
            <pc:sldLayoutMk cId="837230718" sldId="2147483671"/>
          </pc:sldLayoutMkLst>
        </pc:sldLayoutChg>
      </pc:sldMasterChg>
      <pc:sldMasterChg chg="add del addSldLayout delSldLayout modSldLayout">
        <pc:chgData name="Guest User" userId="S::urn:spo:anon#6682cac4c34074e1dfc3c13bf2b05f2228ea5c250228ce42b2d8309c13803acb::" providerId="AD" clId="Web-{70656C36-B9B8-02DE-61A9-ECF5239D0867}" dt="2024-04-29T22:34:45.800" v="78"/>
        <pc:sldMasterMkLst>
          <pc:docMk/>
          <pc:sldMasterMk cId="1091057719" sldId="2147483672"/>
        </pc:sldMasterMkLst>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2127207557" sldId="2147483673"/>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1333312683" sldId="2147483674"/>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2270603139" sldId="2147483675"/>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3036773842" sldId="2147483676"/>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709206075" sldId="2147483677"/>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2716866496" sldId="2147483678"/>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2483390956" sldId="2147483679"/>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1958711605" sldId="2147483680"/>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1533145928" sldId="2147483681"/>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594749332" sldId="2147483682"/>
          </pc:sldLayoutMkLst>
        </pc:sldLayoutChg>
        <pc:sldLayoutChg chg="add del mod replId">
          <pc:chgData name="Guest User" userId="S::urn:spo:anon#6682cac4c34074e1dfc3c13bf2b05f2228ea5c250228ce42b2d8309c13803acb::" providerId="AD" clId="Web-{70656C36-B9B8-02DE-61A9-ECF5239D0867}" dt="2024-04-29T22:34:45.800" v="78"/>
          <pc:sldLayoutMkLst>
            <pc:docMk/>
            <pc:sldMasterMk cId="1091057719" sldId="2147483672"/>
            <pc:sldLayoutMk cId="1601581304" sldId="2147483683"/>
          </pc:sldLayoutMkLst>
        </pc:sldLayoutChg>
      </pc:sldMasterChg>
      <pc:sldMasterChg chg="add addSldLayout modSldLayout">
        <pc:chgData name="Guest User" userId="S::urn:spo:anon#6682cac4c34074e1dfc3c13bf2b05f2228ea5c250228ce42b2d8309c13803acb::" providerId="AD" clId="Web-{70656C36-B9B8-02DE-61A9-ECF5239D0867}" dt="2024-04-29T22:34:45.800" v="78"/>
        <pc:sldMasterMkLst>
          <pc:docMk/>
          <pc:sldMasterMk cId="2426483863" sldId="2147483684"/>
        </pc:sldMasterMkLst>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34265246" sldId="2147483685"/>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1343283612" sldId="2147483686"/>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461207562" sldId="2147483687"/>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2409709887" sldId="2147483688"/>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212536789" sldId="2147483689"/>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1042609894" sldId="2147483690"/>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35791059" sldId="2147483691"/>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391128982" sldId="2147483692"/>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643023908" sldId="2147483693"/>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1819445644" sldId="2147483694"/>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337482278" sldId="2147483695"/>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2662503331" sldId="2147483696"/>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671898483" sldId="2147483697"/>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953976648" sldId="2147483698"/>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986660342" sldId="2147483699"/>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2041100538" sldId="2147483700"/>
          </pc:sldLayoutMkLst>
        </pc:sldLayoutChg>
        <pc:sldLayoutChg chg="add mod replId">
          <pc:chgData name="Guest User" userId="S::urn:spo:anon#6682cac4c34074e1dfc3c13bf2b05f2228ea5c250228ce42b2d8309c13803acb::" providerId="AD" clId="Web-{70656C36-B9B8-02DE-61A9-ECF5239D0867}" dt="2024-04-29T22:34:45.800" v="78"/>
          <pc:sldLayoutMkLst>
            <pc:docMk/>
            <pc:sldMasterMk cId="2426483863" sldId="2147483684"/>
            <pc:sldLayoutMk cId="4258084014" sldId="2147483701"/>
          </pc:sldLayoutMkLst>
        </pc:sldLayoutChg>
      </pc:sldMasterChg>
    </pc:docChg>
  </pc:docChgLst>
  <pc:docChgLst>
    <pc:chgData name="Sriprajna Medicherla" userId="S::smediche@gmu.edu::66c91eac-2fba-4340-8f68-4a32ccc33a21" providerId="AD" clId="Web-{948026AC-2765-0F6B-82E6-3D2F300ABB94}"/>
    <pc:docChg chg="modSld">
      <pc:chgData name="Sriprajna Medicherla" userId="S::smediche@gmu.edu::66c91eac-2fba-4340-8f68-4a32ccc33a21" providerId="AD" clId="Web-{948026AC-2765-0F6B-82E6-3D2F300ABB94}" dt="2024-04-29T23:34:21.307" v="209" actId="1076"/>
      <pc:docMkLst>
        <pc:docMk/>
      </pc:docMkLst>
      <pc:sldChg chg="addSp delSp modSp mod setBg setClrOvrMap">
        <pc:chgData name="Sriprajna Medicherla" userId="S::smediche@gmu.edu::66c91eac-2fba-4340-8f68-4a32ccc33a21" providerId="AD" clId="Web-{948026AC-2765-0F6B-82E6-3D2F300ABB94}" dt="2024-04-29T23:31:08.522" v="206"/>
        <pc:sldMkLst>
          <pc:docMk/>
          <pc:sldMk cId="4158708960" sldId="258"/>
        </pc:sldMkLst>
        <pc:spChg chg="mod">
          <ac:chgData name="Sriprajna Medicherla" userId="S::smediche@gmu.edu::66c91eac-2fba-4340-8f68-4a32ccc33a21" providerId="AD" clId="Web-{948026AC-2765-0F6B-82E6-3D2F300ABB94}" dt="2024-04-29T23:31:08.522" v="206"/>
          <ac:spMkLst>
            <pc:docMk/>
            <pc:sldMk cId="4158708960" sldId="258"/>
            <ac:spMk id="2" creationId="{6D269632-AC6D-0A01-852C-6DD8FAAACFF8}"/>
          </ac:spMkLst>
        </pc:spChg>
        <pc:spChg chg="del mod">
          <ac:chgData name="Sriprajna Medicherla" userId="S::smediche@gmu.edu::66c91eac-2fba-4340-8f68-4a32ccc33a21" providerId="AD" clId="Web-{948026AC-2765-0F6B-82E6-3D2F300ABB94}" dt="2024-04-29T23:31:08.522" v="206"/>
          <ac:spMkLst>
            <pc:docMk/>
            <pc:sldMk cId="4158708960" sldId="258"/>
            <ac:spMk id="3" creationId="{FBD34F55-3786-C48E-D037-E2A46238F04F}"/>
          </ac:spMkLst>
        </pc:spChg>
        <pc:spChg chg="add">
          <ac:chgData name="Sriprajna Medicherla" userId="S::smediche@gmu.edu::66c91eac-2fba-4340-8f68-4a32ccc33a21" providerId="AD" clId="Web-{948026AC-2765-0F6B-82E6-3D2F300ABB94}" dt="2024-04-29T23:31:08.522" v="206"/>
          <ac:spMkLst>
            <pc:docMk/>
            <pc:sldMk cId="4158708960" sldId="258"/>
            <ac:spMk id="9" creationId="{6A166780-9337-4437-95D3-5EA9D55AAAC5}"/>
          </ac:spMkLst>
        </pc:spChg>
        <pc:spChg chg="add">
          <ac:chgData name="Sriprajna Medicherla" userId="S::smediche@gmu.edu::66c91eac-2fba-4340-8f68-4a32ccc33a21" providerId="AD" clId="Web-{948026AC-2765-0F6B-82E6-3D2F300ABB94}" dt="2024-04-29T23:31:08.522" v="206"/>
          <ac:spMkLst>
            <pc:docMk/>
            <pc:sldMk cId="4158708960" sldId="258"/>
            <ac:spMk id="11" creationId="{EB3D0F40-BF1F-4120-945D-90C5AAD6E35A}"/>
          </ac:spMkLst>
        </pc:spChg>
        <pc:spChg chg="add">
          <ac:chgData name="Sriprajna Medicherla" userId="S::smediche@gmu.edu::66c91eac-2fba-4340-8f68-4a32ccc33a21" providerId="AD" clId="Web-{948026AC-2765-0F6B-82E6-3D2F300ABB94}" dt="2024-04-29T23:31:08.522" v="206"/>
          <ac:spMkLst>
            <pc:docMk/>
            <pc:sldMk cId="4158708960" sldId="258"/>
            <ac:spMk id="15" creationId="{66F4F323-644B-4A47-97E9-BFB73840F402}"/>
          </ac:spMkLst>
        </pc:spChg>
        <pc:graphicFrameChg chg="add del mod modGraphic">
          <ac:chgData name="Sriprajna Medicherla" userId="S::smediche@gmu.edu::66c91eac-2fba-4340-8f68-4a32ccc33a21" providerId="AD" clId="Web-{948026AC-2765-0F6B-82E6-3D2F300ABB94}" dt="2024-04-29T23:31:01.491" v="205"/>
          <ac:graphicFrameMkLst>
            <pc:docMk/>
            <pc:sldMk cId="4158708960" sldId="258"/>
            <ac:graphicFrameMk id="4" creationId="{4BA32529-506B-94BD-BE48-98969355244E}"/>
          </ac:graphicFrameMkLst>
        </pc:graphicFrameChg>
        <pc:graphicFrameChg chg="add">
          <ac:chgData name="Sriprajna Medicherla" userId="S::smediche@gmu.edu::66c91eac-2fba-4340-8f68-4a32ccc33a21" providerId="AD" clId="Web-{948026AC-2765-0F6B-82E6-3D2F300ABB94}" dt="2024-04-29T23:31:08.522" v="206"/>
          <ac:graphicFrameMkLst>
            <pc:docMk/>
            <pc:sldMk cId="4158708960" sldId="258"/>
            <ac:graphicFrameMk id="5" creationId="{1B1ACA79-80E1-B0FC-C43A-761720C839E1}"/>
          </ac:graphicFrameMkLst>
        </pc:graphicFrameChg>
        <pc:picChg chg="add">
          <ac:chgData name="Sriprajna Medicherla" userId="S::smediche@gmu.edu::66c91eac-2fba-4340-8f68-4a32ccc33a21" providerId="AD" clId="Web-{948026AC-2765-0F6B-82E6-3D2F300ABB94}" dt="2024-04-29T23:31:08.522" v="206"/>
          <ac:picMkLst>
            <pc:docMk/>
            <pc:sldMk cId="4158708960" sldId="258"/>
            <ac:picMk id="13" creationId="{15640A69-3748-450C-8DDB-B2051AC04BC7}"/>
          </ac:picMkLst>
        </pc:picChg>
      </pc:sldChg>
      <pc:sldChg chg="addSp modSp mod setBg">
        <pc:chgData name="Sriprajna Medicherla" userId="S::smediche@gmu.edu::66c91eac-2fba-4340-8f68-4a32ccc33a21" providerId="AD" clId="Web-{948026AC-2765-0F6B-82E6-3D2F300ABB94}" dt="2024-04-29T23:34:21.307" v="209" actId="1076"/>
        <pc:sldMkLst>
          <pc:docMk/>
          <pc:sldMk cId="2987012780" sldId="259"/>
        </pc:sldMkLst>
        <pc:spChg chg="mod">
          <ac:chgData name="Sriprajna Medicherla" userId="S::smediche@gmu.edu::66c91eac-2fba-4340-8f68-4a32ccc33a21" providerId="AD" clId="Web-{948026AC-2765-0F6B-82E6-3D2F300ABB94}" dt="2024-04-29T23:34:13.838" v="207"/>
          <ac:spMkLst>
            <pc:docMk/>
            <pc:sldMk cId="2987012780" sldId="259"/>
            <ac:spMk id="2" creationId="{8CDF70C4-2F13-5A2F-3644-66A5DE65A0EA}"/>
          </ac:spMkLst>
        </pc:spChg>
        <pc:spChg chg="mod">
          <ac:chgData name="Sriprajna Medicherla" userId="S::smediche@gmu.edu::66c91eac-2fba-4340-8f68-4a32ccc33a21" providerId="AD" clId="Web-{948026AC-2765-0F6B-82E6-3D2F300ABB94}" dt="2024-04-29T23:34:13.838" v="207"/>
          <ac:spMkLst>
            <pc:docMk/>
            <pc:sldMk cId="2987012780" sldId="259"/>
            <ac:spMk id="3" creationId="{A1002B17-71AF-3F7A-F77D-CAB1A215DB80}"/>
          </ac:spMkLst>
        </pc:spChg>
        <pc:picChg chg="mod">
          <ac:chgData name="Sriprajna Medicherla" userId="S::smediche@gmu.edu::66c91eac-2fba-4340-8f68-4a32ccc33a21" providerId="AD" clId="Web-{948026AC-2765-0F6B-82E6-3D2F300ABB94}" dt="2024-04-29T23:34:21.307" v="209" actId="1076"/>
          <ac:picMkLst>
            <pc:docMk/>
            <pc:sldMk cId="2987012780" sldId="259"/>
            <ac:picMk id="4" creationId="{31C524CD-4085-B378-E56A-0D27E01AC617}"/>
          </ac:picMkLst>
        </pc:picChg>
        <pc:picChg chg="add">
          <ac:chgData name="Sriprajna Medicherla" userId="S::smediche@gmu.edu::66c91eac-2fba-4340-8f68-4a32ccc33a21" providerId="AD" clId="Web-{948026AC-2765-0F6B-82E6-3D2F300ABB94}" dt="2024-04-29T23:34:13.838" v="207"/>
          <ac:picMkLst>
            <pc:docMk/>
            <pc:sldMk cId="2987012780" sldId="259"/>
            <ac:picMk id="9" creationId="{6AF6706C-CF07-43A1-BCC4-CBA5D33820DA}"/>
          </ac:picMkLst>
        </pc:picChg>
      </pc:sldChg>
      <pc:sldChg chg="modSp">
        <pc:chgData name="Sriprajna Medicherla" userId="S::smediche@gmu.edu::66c91eac-2fba-4340-8f68-4a32ccc33a21" providerId="AD" clId="Web-{948026AC-2765-0F6B-82E6-3D2F300ABB94}" dt="2024-04-29T23:27:24.518" v="158" actId="20577"/>
        <pc:sldMkLst>
          <pc:docMk/>
          <pc:sldMk cId="3185056326" sldId="261"/>
        </pc:sldMkLst>
        <pc:spChg chg="mod">
          <ac:chgData name="Sriprajna Medicherla" userId="S::smediche@gmu.edu::66c91eac-2fba-4340-8f68-4a32ccc33a21" providerId="AD" clId="Web-{948026AC-2765-0F6B-82E6-3D2F300ABB94}" dt="2024-04-29T23:00:29.547" v="27" actId="20577"/>
          <ac:spMkLst>
            <pc:docMk/>
            <pc:sldMk cId="3185056326" sldId="261"/>
            <ac:spMk id="2" creationId="{9CE7B2C6-62FD-FB5A-BCF8-73E79E3D3B7C}"/>
          </ac:spMkLst>
        </pc:spChg>
        <pc:spChg chg="mod">
          <ac:chgData name="Sriprajna Medicherla" userId="S::smediche@gmu.edu::66c91eac-2fba-4340-8f68-4a32ccc33a21" providerId="AD" clId="Web-{948026AC-2765-0F6B-82E6-3D2F300ABB94}" dt="2024-04-29T23:27:24.518" v="158" actId="20577"/>
          <ac:spMkLst>
            <pc:docMk/>
            <pc:sldMk cId="3185056326" sldId="261"/>
            <ac:spMk id="3" creationId="{3C47EF21-C47E-BFD4-AAE2-A59E7F8A35E4}"/>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CC1B0-F51D-4AA3-8DC1-17A2B2E6312A}" type="doc">
      <dgm:prSet loTypeId="urn:microsoft.com/office/officeart/2005/8/layout/hierarchy3" loCatId="hierarchy" qsTypeId="urn:microsoft.com/office/officeart/2005/8/quickstyle/simple1" qsCatId="simple" csTypeId="urn:microsoft.com/office/officeart/2005/8/colors/accent0_3" csCatId="mainScheme"/>
      <dgm:spPr/>
      <dgm:t>
        <a:bodyPr/>
        <a:lstStyle/>
        <a:p>
          <a:endParaRPr lang="en-US"/>
        </a:p>
      </dgm:t>
    </dgm:pt>
    <dgm:pt modelId="{1244CAA9-A541-4B53-9808-847853F60F83}">
      <dgm:prSet/>
      <dgm:spPr/>
      <dgm:t>
        <a:bodyPr/>
        <a:lstStyle/>
        <a:p>
          <a:r>
            <a:rPr lang="en-US" dirty="0"/>
            <a:t>Which variables significantly predict the price of a car?</a:t>
          </a:r>
        </a:p>
      </dgm:t>
    </dgm:pt>
    <dgm:pt modelId="{39095A13-4E79-4809-B346-8FA0EA06B09D}" type="parTrans" cxnId="{7C7E278E-6D29-49B4-AD82-29BB2362D289}">
      <dgm:prSet/>
      <dgm:spPr/>
      <dgm:t>
        <a:bodyPr/>
        <a:lstStyle/>
        <a:p>
          <a:endParaRPr lang="en-US"/>
        </a:p>
      </dgm:t>
    </dgm:pt>
    <dgm:pt modelId="{84885420-658E-4A5A-B02F-9CD60177F081}" type="sibTrans" cxnId="{7C7E278E-6D29-49B4-AD82-29BB2362D289}">
      <dgm:prSet/>
      <dgm:spPr/>
      <dgm:t>
        <a:bodyPr/>
        <a:lstStyle/>
        <a:p>
          <a:endParaRPr lang="en-US"/>
        </a:p>
      </dgm:t>
    </dgm:pt>
    <dgm:pt modelId="{4BFD0252-FE24-4E57-A2A5-55A111B0E22B}">
      <dgm:prSet/>
      <dgm:spPr/>
      <dgm:t>
        <a:bodyPr/>
        <a:lstStyle/>
        <a:p>
          <a:r>
            <a:rPr lang="en-US"/>
            <a:t>How well do these variables explain car prices?</a:t>
          </a:r>
        </a:p>
      </dgm:t>
    </dgm:pt>
    <dgm:pt modelId="{906903CF-F996-4029-9882-F35D0B0BBAA2}" type="parTrans" cxnId="{F9511438-6E08-4218-9862-A61EDCFD0BD7}">
      <dgm:prSet/>
      <dgm:spPr/>
      <dgm:t>
        <a:bodyPr/>
        <a:lstStyle/>
        <a:p>
          <a:endParaRPr lang="en-US"/>
        </a:p>
      </dgm:t>
    </dgm:pt>
    <dgm:pt modelId="{2319A30E-3090-44F0-A9D8-B6AE22AE8434}" type="sibTrans" cxnId="{F9511438-6E08-4218-9862-A61EDCFD0BD7}">
      <dgm:prSet/>
      <dgm:spPr/>
      <dgm:t>
        <a:bodyPr/>
        <a:lstStyle/>
        <a:p>
          <a:endParaRPr lang="en-US"/>
        </a:p>
      </dgm:t>
    </dgm:pt>
    <dgm:pt modelId="{CA8A9E94-2CB8-4295-99AD-98D35E8AD1F6}" type="pres">
      <dgm:prSet presAssocID="{697CC1B0-F51D-4AA3-8DC1-17A2B2E6312A}" presName="diagram" presStyleCnt="0">
        <dgm:presLayoutVars>
          <dgm:chPref val="1"/>
          <dgm:dir/>
          <dgm:animOne val="branch"/>
          <dgm:animLvl val="lvl"/>
          <dgm:resizeHandles/>
        </dgm:presLayoutVars>
      </dgm:prSet>
      <dgm:spPr/>
    </dgm:pt>
    <dgm:pt modelId="{02961F9F-ADD7-42EF-B72A-BEEF7492FAAE}" type="pres">
      <dgm:prSet presAssocID="{1244CAA9-A541-4B53-9808-847853F60F83}" presName="root" presStyleCnt="0"/>
      <dgm:spPr/>
    </dgm:pt>
    <dgm:pt modelId="{6800AE5E-6A0E-413B-9B6A-1F76CC9EB58C}" type="pres">
      <dgm:prSet presAssocID="{1244CAA9-A541-4B53-9808-847853F60F83}" presName="rootComposite" presStyleCnt="0"/>
      <dgm:spPr/>
    </dgm:pt>
    <dgm:pt modelId="{AE7E3C85-C403-448A-90BC-E3EF0A2CFE74}" type="pres">
      <dgm:prSet presAssocID="{1244CAA9-A541-4B53-9808-847853F60F83}" presName="rootText" presStyleLbl="node1" presStyleIdx="0" presStyleCnt="2"/>
      <dgm:spPr/>
    </dgm:pt>
    <dgm:pt modelId="{24A33239-3038-4D69-83E0-18A9B7FC68D4}" type="pres">
      <dgm:prSet presAssocID="{1244CAA9-A541-4B53-9808-847853F60F83}" presName="rootConnector" presStyleLbl="node1" presStyleIdx="0" presStyleCnt="2"/>
      <dgm:spPr/>
    </dgm:pt>
    <dgm:pt modelId="{35A0C840-D1D6-4257-B766-8129AFFF8005}" type="pres">
      <dgm:prSet presAssocID="{1244CAA9-A541-4B53-9808-847853F60F83}" presName="childShape" presStyleCnt="0"/>
      <dgm:spPr/>
    </dgm:pt>
    <dgm:pt modelId="{AA334D23-806C-4543-AC92-CB00381F01D4}" type="pres">
      <dgm:prSet presAssocID="{4BFD0252-FE24-4E57-A2A5-55A111B0E22B}" presName="root" presStyleCnt="0"/>
      <dgm:spPr/>
    </dgm:pt>
    <dgm:pt modelId="{7B54AD95-5119-461C-B53E-E926E2BFF3D7}" type="pres">
      <dgm:prSet presAssocID="{4BFD0252-FE24-4E57-A2A5-55A111B0E22B}" presName="rootComposite" presStyleCnt="0"/>
      <dgm:spPr/>
    </dgm:pt>
    <dgm:pt modelId="{D64FA1F8-8431-4D11-86F0-01A0AA89E5E0}" type="pres">
      <dgm:prSet presAssocID="{4BFD0252-FE24-4E57-A2A5-55A111B0E22B}" presName="rootText" presStyleLbl="node1" presStyleIdx="1" presStyleCnt="2"/>
      <dgm:spPr/>
    </dgm:pt>
    <dgm:pt modelId="{B0B929AF-2CDB-47A0-A0EA-3E4B437F1205}" type="pres">
      <dgm:prSet presAssocID="{4BFD0252-FE24-4E57-A2A5-55A111B0E22B}" presName="rootConnector" presStyleLbl="node1" presStyleIdx="1" presStyleCnt="2"/>
      <dgm:spPr/>
    </dgm:pt>
    <dgm:pt modelId="{E2A620E4-7AA7-4E30-A987-38C7783A6F97}" type="pres">
      <dgm:prSet presAssocID="{4BFD0252-FE24-4E57-A2A5-55A111B0E22B}" presName="childShape" presStyleCnt="0"/>
      <dgm:spPr/>
    </dgm:pt>
  </dgm:ptLst>
  <dgm:cxnLst>
    <dgm:cxn modelId="{2C0FE007-22A7-4FD5-AD77-F005906E0275}" type="presOf" srcId="{697CC1B0-F51D-4AA3-8DC1-17A2B2E6312A}" destId="{CA8A9E94-2CB8-4295-99AD-98D35E8AD1F6}" srcOrd="0" destOrd="0" presId="urn:microsoft.com/office/officeart/2005/8/layout/hierarchy3"/>
    <dgm:cxn modelId="{66040310-753C-4511-8C81-2D2AD5F12298}" type="presOf" srcId="{1244CAA9-A541-4B53-9808-847853F60F83}" destId="{AE7E3C85-C403-448A-90BC-E3EF0A2CFE74}" srcOrd="0" destOrd="0" presId="urn:microsoft.com/office/officeart/2005/8/layout/hierarchy3"/>
    <dgm:cxn modelId="{54C76030-E785-4590-B464-13C676A8FD61}" type="presOf" srcId="{4BFD0252-FE24-4E57-A2A5-55A111B0E22B}" destId="{B0B929AF-2CDB-47A0-A0EA-3E4B437F1205}" srcOrd="1" destOrd="0" presId="urn:microsoft.com/office/officeart/2005/8/layout/hierarchy3"/>
    <dgm:cxn modelId="{F9511438-6E08-4218-9862-A61EDCFD0BD7}" srcId="{697CC1B0-F51D-4AA3-8DC1-17A2B2E6312A}" destId="{4BFD0252-FE24-4E57-A2A5-55A111B0E22B}" srcOrd="1" destOrd="0" parTransId="{906903CF-F996-4029-9882-F35D0B0BBAA2}" sibTransId="{2319A30E-3090-44F0-A9D8-B6AE22AE8434}"/>
    <dgm:cxn modelId="{5327CC56-9927-4081-9FCA-B55A4082B91F}" type="presOf" srcId="{1244CAA9-A541-4B53-9808-847853F60F83}" destId="{24A33239-3038-4D69-83E0-18A9B7FC68D4}" srcOrd="1" destOrd="0" presId="urn:microsoft.com/office/officeart/2005/8/layout/hierarchy3"/>
    <dgm:cxn modelId="{7C7E278E-6D29-49B4-AD82-29BB2362D289}" srcId="{697CC1B0-F51D-4AA3-8DC1-17A2B2E6312A}" destId="{1244CAA9-A541-4B53-9808-847853F60F83}" srcOrd="0" destOrd="0" parTransId="{39095A13-4E79-4809-B346-8FA0EA06B09D}" sibTransId="{84885420-658E-4A5A-B02F-9CD60177F081}"/>
    <dgm:cxn modelId="{8CCF46D8-6CBA-4E2B-AD2E-5FAF125DAF85}" type="presOf" srcId="{4BFD0252-FE24-4E57-A2A5-55A111B0E22B}" destId="{D64FA1F8-8431-4D11-86F0-01A0AA89E5E0}" srcOrd="0" destOrd="0" presId="urn:microsoft.com/office/officeart/2005/8/layout/hierarchy3"/>
    <dgm:cxn modelId="{717CB9C8-8E46-4C26-B96E-6A3DC76C5ED3}" type="presParOf" srcId="{CA8A9E94-2CB8-4295-99AD-98D35E8AD1F6}" destId="{02961F9F-ADD7-42EF-B72A-BEEF7492FAAE}" srcOrd="0" destOrd="0" presId="urn:microsoft.com/office/officeart/2005/8/layout/hierarchy3"/>
    <dgm:cxn modelId="{4F2E8B76-5774-49D6-8B06-86F47FB76E50}" type="presParOf" srcId="{02961F9F-ADD7-42EF-B72A-BEEF7492FAAE}" destId="{6800AE5E-6A0E-413B-9B6A-1F76CC9EB58C}" srcOrd="0" destOrd="0" presId="urn:microsoft.com/office/officeart/2005/8/layout/hierarchy3"/>
    <dgm:cxn modelId="{38F2A359-7630-421F-A99F-F3C782A6173C}" type="presParOf" srcId="{6800AE5E-6A0E-413B-9B6A-1F76CC9EB58C}" destId="{AE7E3C85-C403-448A-90BC-E3EF0A2CFE74}" srcOrd="0" destOrd="0" presId="urn:microsoft.com/office/officeart/2005/8/layout/hierarchy3"/>
    <dgm:cxn modelId="{8CB63074-3C9A-4A5D-8B4A-504824BF9783}" type="presParOf" srcId="{6800AE5E-6A0E-413B-9B6A-1F76CC9EB58C}" destId="{24A33239-3038-4D69-83E0-18A9B7FC68D4}" srcOrd="1" destOrd="0" presId="urn:microsoft.com/office/officeart/2005/8/layout/hierarchy3"/>
    <dgm:cxn modelId="{4A66ED1A-90CF-4D7C-8A4A-ACB58AA1DE8D}" type="presParOf" srcId="{02961F9F-ADD7-42EF-B72A-BEEF7492FAAE}" destId="{35A0C840-D1D6-4257-B766-8129AFFF8005}" srcOrd="1" destOrd="0" presId="urn:microsoft.com/office/officeart/2005/8/layout/hierarchy3"/>
    <dgm:cxn modelId="{21503499-D27B-444E-9B00-5C5C11411473}" type="presParOf" srcId="{CA8A9E94-2CB8-4295-99AD-98D35E8AD1F6}" destId="{AA334D23-806C-4543-AC92-CB00381F01D4}" srcOrd="1" destOrd="0" presId="urn:microsoft.com/office/officeart/2005/8/layout/hierarchy3"/>
    <dgm:cxn modelId="{35E034C4-AF1C-4068-B389-6AEE3E7F24BD}" type="presParOf" srcId="{AA334D23-806C-4543-AC92-CB00381F01D4}" destId="{7B54AD95-5119-461C-B53E-E926E2BFF3D7}" srcOrd="0" destOrd="0" presId="urn:microsoft.com/office/officeart/2005/8/layout/hierarchy3"/>
    <dgm:cxn modelId="{65E6BF01-14BA-435A-AF6B-E3EECD4D65BD}" type="presParOf" srcId="{7B54AD95-5119-461C-B53E-E926E2BFF3D7}" destId="{D64FA1F8-8431-4D11-86F0-01A0AA89E5E0}" srcOrd="0" destOrd="0" presId="urn:microsoft.com/office/officeart/2005/8/layout/hierarchy3"/>
    <dgm:cxn modelId="{A2FB9438-BDC3-4304-8EEB-D8782FE22D92}" type="presParOf" srcId="{7B54AD95-5119-461C-B53E-E926E2BFF3D7}" destId="{B0B929AF-2CDB-47A0-A0EA-3E4B437F1205}" srcOrd="1" destOrd="0" presId="urn:microsoft.com/office/officeart/2005/8/layout/hierarchy3"/>
    <dgm:cxn modelId="{EF74BB33-893B-4757-A92A-30F226DDF0BD}" type="presParOf" srcId="{AA334D23-806C-4543-AC92-CB00381F01D4}" destId="{E2A620E4-7AA7-4E30-A987-38C7783A6F9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05F526-3F61-4FE6-B643-41C9A336F7A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0F689DE-F42E-46F7-9DCA-A4CDF80A7635}">
      <dgm:prSet/>
      <dgm:spPr/>
      <dgm:t>
        <a:bodyPr/>
        <a:lstStyle/>
        <a:p>
          <a:r>
            <a:rPr lang="en-US"/>
            <a:t>Conduct Exploratory Data Analysis (EDA)</a:t>
          </a:r>
        </a:p>
      </dgm:t>
    </dgm:pt>
    <dgm:pt modelId="{E370D840-8ED5-478B-84D3-4BEE0679C558}" type="parTrans" cxnId="{72EBF291-510A-4065-B3AF-8449380E3F5C}">
      <dgm:prSet/>
      <dgm:spPr/>
      <dgm:t>
        <a:bodyPr/>
        <a:lstStyle/>
        <a:p>
          <a:endParaRPr lang="en-US"/>
        </a:p>
      </dgm:t>
    </dgm:pt>
    <dgm:pt modelId="{575188A2-8651-47E0-A5A8-752F7979F4F5}" type="sibTrans" cxnId="{72EBF291-510A-4065-B3AF-8449380E3F5C}">
      <dgm:prSet/>
      <dgm:spPr/>
      <dgm:t>
        <a:bodyPr/>
        <a:lstStyle/>
        <a:p>
          <a:endParaRPr lang="en-US"/>
        </a:p>
      </dgm:t>
    </dgm:pt>
    <dgm:pt modelId="{AF05AA01-62CE-4C57-B30A-5A489F7B4555}">
      <dgm:prSet/>
      <dgm:spPr/>
      <dgm:t>
        <a:bodyPr/>
        <a:lstStyle/>
        <a:p>
          <a:r>
            <a:rPr lang="en-US"/>
            <a:t>Split dataset into training and testing </a:t>
          </a:r>
        </a:p>
      </dgm:t>
    </dgm:pt>
    <dgm:pt modelId="{311F95D1-F5B1-4883-9BB4-3DF2D5A10CE4}" type="parTrans" cxnId="{09C048EA-ED89-4C31-B55A-6A2590D3A38D}">
      <dgm:prSet/>
      <dgm:spPr/>
      <dgm:t>
        <a:bodyPr/>
        <a:lstStyle/>
        <a:p>
          <a:endParaRPr lang="en-US"/>
        </a:p>
      </dgm:t>
    </dgm:pt>
    <dgm:pt modelId="{E7815026-1FC6-4F32-87E1-8095461DF638}" type="sibTrans" cxnId="{09C048EA-ED89-4C31-B55A-6A2590D3A38D}">
      <dgm:prSet/>
      <dgm:spPr/>
      <dgm:t>
        <a:bodyPr/>
        <a:lstStyle/>
        <a:p>
          <a:endParaRPr lang="en-US"/>
        </a:p>
      </dgm:t>
    </dgm:pt>
    <dgm:pt modelId="{299BB2C8-2935-4B6D-98BE-4A14F728C51E}">
      <dgm:prSet/>
      <dgm:spPr/>
      <dgm:t>
        <a:bodyPr/>
        <a:lstStyle/>
        <a:p>
          <a:r>
            <a:rPr lang="en-US"/>
            <a:t>Investigate each variable's effect on price through modeling</a:t>
          </a:r>
        </a:p>
      </dgm:t>
    </dgm:pt>
    <dgm:pt modelId="{1CDEE54A-B2C8-4383-A073-0CDF3CFBA94E}" type="parTrans" cxnId="{263C46ED-2CC0-4C2B-98BA-AE2F9AC39FA6}">
      <dgm:prSet/>
      <dgm:spPr/>
      <dgm:t>
        <a:bodyPr/>
        <a:lstStyle/>
        <a:p>
          <a:endParaRPr lang="en-US"/>
        </a:p>
      </dgm:t>
    </dgm:pt>
    <dgm:pt modelId="{F0899021-CE31-4A1D-8D6C-0EF2D7299645}" type="sibTrans" cxnId="{263C46ED-2CC0-4C2B-98BA-AE2F9AC39FA6}">
      <dgm:prSet/>
      <dgm:spPr/>
      <dgm:t>
        <a:bodyPr/>
        <a:lstStyle/>
        <a:p>
          <a:endParaRPr lang="en-US"/>
        </a:p>
      </dgm:t>
    </dgm:pt>
    <dgm:pt modelId="{FF4CEABA-0B5F-4367-BD87-9580E20667F8}">
      <dgm:prSet/>
      <dgm:spPr/>
      <dgm:t>
        <a:bodyPr/>
        <a:lstStyle/>
        <a:p>
          <a:r>
            <a:rPr lang="en-US"/>
            <a:t>Determine which model is the strongest through testing each model</a:t>
          </a:r>
        </a:p>
      </dgm:t>
    </dgm:pt>
    <dgm:pt modelId="{33ED2A14-C1E0-4B34-BC09-4E6583252612}" type="parTrans" cxnId="{33525B10-ECF1-4AF1-A4FA-636EAEDE1646}">
      <dgm:prSet/>
      <dgm:spPr/>
      <dgm:t>
        <a:bodyPr/>
        <a:lstStyle/>
        <a:p>
          <a:endParaRPr lang="en-US"/>
        </a:p>
      </dgm:t>
    </dgm:pt>
    <dgm:pt modelId="{4D469695-5A4E-4B87-A22E-EFB54A6CB563}" type="sibTrans" cxnId="{33525B10-ECF1-4AF1-A4FA-636EAEDE1646}">
      <dgm:prSet/>
      <dgm:spPr/>
      <dgm:t>
        <a:bodyPr/>
        <a:lstStyle/>
        <a:p>
          <a:endParaRPr lang="en-US"/>
        </a:p>
      </dgm:t>
    </dgm:pt>
    <dgm:pt modelId="{44CD0A1D-9544-4D55-A2E4-0E2F670DDBD2}" type="pres">
      <dgm:prSet presAssocID="{3905F526-3F61-4FE6-B643-41C9A336F7AF}" presName="root" presStyleCnt="0">
        <dgm:presLayoutVars>
          <dgm:dir/>
          <dgm:resizeHandles val="exact"/>
        </dgm:presLayoutVars>
      </dgm:prSet>
      <dgm:spPr/>
    </dgm:pt>
    <dgm:pt modelId="{23F0C31F-2F9A-4847-8189-81777941F6F3}" type="pres">
      <dgm:prSet presAssocID="{60F689DE-F42E-46F7-9DCA-A4CDF80A7635}" presName="compNode" presStyleCnt="0"/>
      <dgm:spPr/>
    </dgm:pt>
    <dgm:pt modelId="{07E4B0BE-F2E6-4EDE-8136-D0F0501EFD75}" type="pres">
      <dgm:prSet presAssocID="{60F689DE-F42E-46F7-9DCA-A4CDF80A7635}" presName="bgRect" presStyleLbl="bgShp" presStyleIdx="0" presStyleCnt="4"/>
      <dgm:spPr/>
    </dgm:pt>
    <dgm:pt modelId="{5FE1FF81-E208-4260-822B-D34EE6AA3C9D}" type="pres">
      <dgm:prSet presAssocID="{60F689DE-F42E-46F7-9DCA-A4CDF80A763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EBB52C7-8C76-42B5-934C-C89E9E9AB743}" type="pres">
      <dgm:prSet presAssocID="{60F689DE-F42E-46F7-9DCA-A4CDF80A7635}" presName="spaceRect" presStyleCnt="0"/>
      <dgm:spPr/>
    </dgm:pt>
    <dgm:pt modelId="{134C65F9-2C5B-490C-93BF-BC6D817CB764}" type="pres">
      <dgm:prSet presAssocID="{60F689DE-F42E-46F7-9DCA-A4CDF80A7635}" presName="parTx" presStyleLbl="revTx" presStyleIdx="0" presStyleCnt="4">
        <dgm:presLayoutVars>
          <dgm:chMax val="0"/>
          <dgm:chPref val="0"/>
        </dgm:presLayoutVars>
      </dgm:prSet>
      <dgm:spPr/>
    </dgm:pt>
    <dgm:pt modelId="{910029A0-05A1-42B2-B6C5-01DA47D296B1}" type="pres">
      <dgm:prSet presAssocID="{575188A2-8651-47E0-A5A8-752F7979F4F5}" presName="sibTrans" presStyleCnt="0"/>
      <dgm:spPr/>
    </dgm:pt>
    <dgm:pt modelId="{955B73A0-6472-45CA-A8A3-DA8C14B20A1E}" type="pres">
      <dgm:prSet presAssocID="{AF05AA01-62CE-4C57-B30A-5A489F7B4555}" presName="compNode" presStyleCnt="0"/>
      <dgm:spPr/>
    </dgm:pt>
    <dgm:pt modelId="{2789E20B-BD37-48F0-B67F-D2CF8EE3069C}" type="pres">
      <dgm:prSet presAssocID="{AF05AA01-62CE-4C57-B30A-5A489F7B4555}" presName="bgRect" presStyleLbl="bgShp" presStyleIdx="1" presStyleCnt="4"/>
      <dgm:spPr/>
    </dgm:pt>
    <dgm:pt modelId="{83A7922A-449B-4301-A127-5115F95D86B4}" type="pres">
      <dgm:prSet presAssocID="{AF05AA01-62CE-4C57-B30A-5A489F7B45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42AF188-4FE4-41E8-80DA-8FC40D52E1A7}" type="pres">
      <dgm:prSet presAssocID="{AF05AA01-62CE-4C57-B30A-5A489F7B4555}" presName="spaceRect" presStyleCnt="0"/>
      <dgm:spPr/>
    </dgm:pt>
    <dgm:pt modelId="{5821BEAE-40B2-45DC-BD65-5866C1ABFCED}" type="pres">
      <dgm:prSet presAssocID="{AF05AA01-62CE-4C57-B30A-5A489F7B4555}" presName="parTx" presStyleLbl="revTx" presStyleIdx="1" presStyleCnt="4">
        <dgm:presLayoutVars>
          <dgm:chMax val="0"/>
          <dgm:chPref val="0"/>
        </dgm:presLayoutVars>
      </dgm:prSet>
      <dgm:spPr/>
    </dgm:pt>
    <dgm:pt modelId="{16E1BCD0-EADF-4A53-AAAB-739E2E67ECA9}" type="pres">
      <dgm:prSet presAssocID="{E7815026-1FC6-4F32-87E1-8095461DF638}" presName="sibTrans" presStyleCnt="0"/>
      <dgm:spPr/>
    </dgm:pt>
    <dgm:pt modelId="{5F688750-F63D-4F17-86BC-8B74D902792F}" type="pres">
      <dgm:prSet presAssocID="{299BB2C8-2935-4B6D-98BE-4A14F728C51E}" presName="compNode" presStyleCnt="0"/>
      <dgm:spPr/>
    </dgm:pt>
    <dgm:pt modelId="{1CFDA5B0-4028-411D-995F-907C57AC69F6}" type="pres">
      <dgm:prSet presAssocID="{299BB2C8-2935-4B6D-98BE-4A14F728C51E}" presName="bgRect" presStyleLbl="bgShp" presStyleIdx="2" presStyleCnt="4"/>
      <dgm:spPr/>
    </dgm:pt>
    <dgm:pt modelId="{22C9C3F5-F488-4542-96AF-0C46379630B1}" type="pres">
      <dgm:prSet presAssocID="{299BB2C8-2935-4B6D-98BE-4A14F728C51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DBA6F18C-3AB0-46EE-8E1C-E2ACC02B3274}" type="pres">
      <dgm:prSet presAssocID="{299BB2C8-2935-4B6D-98BE-4A14F728C51E}" presName="spaceRect" presStyleCnt="0"/>
      <dgm:spPr/>
    </dgm:pt>
    <dgm:pt modelId="{54D3E02E-1BCE-4B99-84B4-73E23E65070D}" type="pres">
      <dgm:prSet presAssocID="{299BB2C8-2935-4B6D-98BE-4A14F728C51E}" presName="parTx" presStyleLbl="revTx" presStyleIdx="2" presStyleCnt="4">
        <dgm:presLayoutVars>
          <dgm:chMax val="0"/>
          <dgm:chPref val="0"/>
        </dgm:presLayoutVars>
      </dgm:prSet>
      <dgm:spPr/>
    </dgm:pt>
    <dgm:pt modelId="{4AC36C8C-E2E2-4565-B1BA-9BED4413AD2A}" type="pres">
      <dgm:prSet presAssocID="{F0899021-CE31-4A1D-8D6C-0EF2D7299645}" presName="sibTrans" presStyleCnt="0"/>
      <dgm:spPr/>
    </dgm:pt>
    <dgm:pt modelId="{80820CA9-D0BC-4C93-8980-6E49010C9DC1}" type="pres">
      <dgm:prSet presAssocID="{FF4CEABA-0B5F-4367-BD87-9580E20667F8}" presName="compNode" presStyleCnt="0"/>
      <dgm:spPr/>
    </dgm:pt>
    <dgm:pt modelId="{7B4AB294-4379-4DA0-9CEB-822BEE035FE7}" type="pres">
      <dgm:prSet presAssocID="{FF4CEABA-0B5F-4367-BD87-9580E20667F8}" presName="bgRect" presStyleLbl="bgShp" presStyleIdx="3" presStyleCnt="4"/>
      <dgm:spPr/>
    </dgm:pt>
    <dgm:pt modelId="{7458D53F-7ABA-43C5-ACBC-C981DB60AB26}" type="pres">
      <dgm:prSet presAssocID="{FF4CEABA-0B5F-4367-BD87-9580E20667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B0BB92B-853D-4305-81D0-51C57033141E}" type="pres">
      <dgm:prSet presAssocID="{FF4CEABA-0B5F-4367-BD87-9580E20667F8}" presName="spaceRect" presStyleCnt="0"/>
      <dgm:spPr/>
    </dgm:pt>
    <dgm:pt modelId="{BC31D952-61E2-464C-A67D-D502EBC2B598}" type="pres">
      <dgm:prSet presAssocID="{FF4CEABA-0B5F-4367-BD87-9580E20667F8}" presName="parTx" presStyleLbl="revTx" presStyleIdx="3" presStyleCnt="4">
        <dgm:presLayoutVars>
          <dgm:chMax val="0"/>
          <dgm:chPref val="0"/>
        </dgm:presLayoutVars>
      </dgm:prSet>
      <dgm:spPr/>
    </dgm:pt>
  </dgm:ptLst>
  <dgm:cxnLst>
    <dgm:cxn modelId="{C913AC05-5530-4782-83A9-50B5540617A5}" type="presOf" srcId="{299BB2C8-2935-4B6D-98BE-4A14F728C51E}" destId="{54D3E02E-1BCE-4B99-84B4-73E23E65070D}" srcOrd="0" destOrd="0" presId="urn:microsoft.com/office/officeart/2018/2/layout/IconVerticalSolidList"/>
    <dgm:cxn modelId="{EC16B60B-265C-455A-9C68-8E10F849FC8A}" type="presOf" srcId="{60F689DE-F42E-46F7-9DCA-A4CDF80A7635}" destId="{134C65F9-2C5B-490C-93BF-BC6D817CB764}" srcOrd="0" destOrd="0" presId="urn:microsoft.com/office/officeart/2018/2/layout/IconVerticalSolidList"/>
    <dgm:cxn modelId="{33525B10-ECF1-4AF1-A4FA-636EAEDE1646}" srcId="{3905F526-3F61-4FE6-B643-41C9A336F7AF}" destId="{FF4CEABA-0B5F-4367-BD87-9580E20667F8}" srcOrd="3" destOrd="0" parTransId="{33ED2A14-C1E0-4B34-BC09-4E6583252612}" sibTransId="{4D469695-5A4E-4B87-A22E-EFB54A6CB563}"/>
    <dgm:cxn modelId="{B113951F-348F-475C-92B6-9DEA7B4B1EE9}" type="presOf" srcId="{FF4CEABA-0B5F-4367-BD87-9580E20667F8}" destId="{BC31D952-61E2-464C-A67D-D502EBC2B598}" srcOrd="0" destOrd="0" presId="urn:microsoft.com/office/officeart/2018/2/layout/IconVerticalSolidList"/>
    <dgm:cxn modelId="{99840B63-6A9E-4FED-AF19-E958F964948E}" type="presOf" srcId="{AF05AA01-62CE-4C57-B30A-5A489F7B4555}" destId="{5821BEAE-40B2-45DC-BD65-5866C1ABFCED}" srcOrd="0" destOrd="0" presId="urn:microsoft.com/office/officeart/2018/2/layout/IconVerticalSolidList"/>
    <dgm:cxn modelId="{5DDCDB70-6381-4455-9128-F168733CB444}" type="presOf" srcId="{3905F526-3F61-4FE6-B643-41C9A336F7AF}" destId="{44CD0A1D-9544-4D55-A2E4-0E2F670DDBD2}" srcOrd="0" destOrd="0" presId="urn:microsoft.com/office/officeart/2018/2/layout/IconVerticalSolidList"/>
    <dgm:cxn modelId="{72EBF291-510A-4065-B3AF-8449380E3F5C}" srcId="{3905F526-3F61-4FE6-B643-41C9A336F7AF}" destId="{60F689DE-F42E-46F7-9DCA-A4CDF80A7635}" srcOrd="0" destOrd="0" parTransId="{E370D840-8ED5-478B-84D3-4BEE0679C558}" sibTransId="{575188A2-8651-47E0-A5A8-752F7979F4F5}"/>
    <dgm:cxn modelId="{09C048EA-ED89-4C31-B55A-6A2590D3A38D}" srcId="{3905F526-3F61-4FE6-B643-41C9A336F7AF}" destId="{AF05AA01-62CE-4C57-B30A-5A489F7B4555}" srcOrd="1" destOrd="0" parTransId="{311F95D1-F5B1-4883-9BB4-3DF2D5A10CE4}" sibTransId="{E7815026-1FC6-4F32-87E1-8095461DF638}"/>
    <dgm:cxn modelId="{263C46ED-2CC0-4C2B-98BA-AE2F9AC39FA6}" srcId="{3905F526-3F61-4FE6-B643-41C9A336F7AF}" destId="{299BB2C8-2935-4B6D-98BE-4A14F728C51E}" srcOrd="2" destOrd="0" parTransId="{1CDEE54A-B2C8-4383-A073-0CDF3CFBA94E}" sibTransId="{F0899021-CE31-4A1D-8D6C-0EF2D7299645}"/>
    <dgm:cxn modelId="{E3940D1E-6DC7-4B82-B4A7-2BA1DA60CF84}" type="presParOf" srcId="{44CD0A1D-9544-4D55-A2E4-0E2F670DDBD2}" destId="{23F0C31F-2F9A-4847-8189-81777941F6F3}" srcOrd="0" destOrd="0" presId="urn:microsoft.com/office/officeart/2018/2/layout/IconVerticalSolidList"/>
    <dgm:cxn modelId="{93C67987-7033-4BBA-BEEF-61A8F2060B6D}" type="presParOf" srcId="{23F0C31F-2F9A-4847-8189-81777941F6F3}" destId="{07E4B0BE-F2E6-4EDE-8136-D0F0501EFD75}" srcOrd="0" destOrd="0" presId="urn:microsoft.com/office/officeart/2018/2/layout/IconVerticalSolidList"/>
    <dgm:cxn modelId="{DE93D48D-062E-4652-A1D6-F401843055A8}" type="presParOf" srcId="{23F0C31F-2F9A-4847-8189-81777941F6F3}" destId="{5FE1FF81-E208-4260-822B-D34EE6AA3C9D}" srcOrd="1" destOrd="0" presId="urn:microsoft.com/office/officeart/2018/2/layout/IconVerticalSolidList"/>
    <dgm:cxn modelId="{E45E2CD2-DE04-414F-BA7E-049E88FA0B54}" type="presParOf" srcId="{23F0C31F-2F9A-4847-8189-81777941F6F3}" destId="{CEBB52C7-8C76-42B5-934C-C89E9E9AB743}" srcOrd="2" destOrd="0" presId="urn:microsoft.com/office/officeart/2018/2/layout/IconVerticalSolidList"/>
    <dgm:cxn modelId="{A6F94FDD-9005-484E-8D19-CBEE01F3C9BB}" type="presParOf" srcId="{23F0C31F-2F9A-4847-8189-81777941F6F3}" destId="{134C65F9-2C5B-490C-93BF-BC6D817CB764}" srcOrd="3" destOrd="0" presId="urn:microsoft.com/office/officeart/2018/2/layout/IconVerticalSolidList"/>
    <dgm:cxn modelId="{92014CF5-0ABD-43E5-8C6C-DFB7BF2E3F9C}" type="presParOf" srcId="{44CD0A1D-9544-4D55-A2E4-0E2F670DDBD2}" destId="{910029A0-05A1-42B2-B6C5-01DA47D296B1}" srcOrd="1" destOrd="0" presId="urn:microsoft.com/office/officeart/2018/2/layout/IconVerticalSolidList"/>
    <dgm:cxn modelId="{83B09F45-54DE-4483-9CA8-BDAE6233CB50}" type="presParOf" srcId="{44CD0A1D-9544-4D55-A2E4-0E2F670DDBD2}" destId="{955B73A0-6472-45CA-A8A3-DA8C14B20A1E}" srcOrd="2" destOrd="0" presId="urn:microsoft.com/office/officeart/2018/2/layout/IconVerticalSolidList"/>
    <dgm:cxn modelId="{29B0B4FC-EF26-4E77-9959-74D9CF91A11A}" type="presParOf" srcId="{955B73A0-6472-45CA-A8A3-DA8C14B20A1E}" destId="{2789E20B-BD37-48F0-B67F-D2CF8EE3069C}" srcOrd="0" destOrd="0" presId="urn:microsoft.com/office/officeart/2018/2/layout/IconVerticalSolidList"/>
    <dgm:cxn modelId="{EA1182D4-FEC9-40B0-9431-5EBA858032E7}" type="presParOf" srcId="{955B73A0-6472-45CA-A8A3-DA8C14B20A1E}" destId="{83A7922A-449B-4301-A127-5115F95D86B4}" srcOrd="1" destOrd="0" presId="urn:microsoft.com/office/officeart/2018/2/layout/IconVerticalSolidList"/>
    <dgm:cxn modelId="{2FA3AD29-BE54-492F-8382-666F785AF365}" type="presParOf" srcId="{955B73A0-6472-45CA-A8A3-DA8C14B20A1E}" destId="{142AF188-4FE4-41E8-80DA-8FC40D52E1A7}" srcOrd="2" destOrd="0" presId="urn:microsoft.com/office/officeart/2018/2/layout/IconVerticalSolidList"/>
    <dgm:cxn modelId="{E2928C97-D985-4B99-B10A-7F0B8A68AF49}" type="presParOf" srcId="{955B73A0-6472-45CA-A8A3-DA8C14B20A1E}" destId="{5821BEAE-40B2-45DC-BD65-5866C1ABFCED}" srcOrd="3" destOrd="0" presId="urn:microsoft.com/office/officeart/2018/2/layout/IconVerticalSolidList"/>
    <dgm:cxn modelId="{1E03EEFF-44F9-4252-976E-F5318EB90146}" type="presParOf" srcId="{44CD0A1D-9544-4D55-A2E4-0E2F670DDBD2}" destId="{16E1BCD0-EADF-4A53-AAAB-739E2E67ECA9}" srcOrd="3" destOrd="0" presId="urn:microsoft.com/office/officeart/2018/2/layout/IconVerticalSolidList"/>
    <dgm:cxn modelId="{D8D16B69-A43B-4727-B5B3-0EB58D82327E}" type="presParOf" srcId="{44CD0A1D-9544-4D55-A2E4-0E2F670DDBD2}" destId="{5F688750-F63D-4F17-86BC-8B74D902792F}" srcOrd="4" destOrd="0" presId="urn:microsoft.com/office/officeart/2018/2/layout/IconVerticalSolidList"/>
    <dgm:cxn modelId="{E1249601-2815-4990-9648-8D7E6DE3EC56}" type="presParOf" srcId="{5F688750-F63D-4F17-86BC-8B74D902792F}" destId="{1CFDA5B0-4028-411D-995F-907C57AC69F6}" srcOrd="0" destOrd="0" presId="urn:microsoft.com/office/officeart/2018/2/layout/IconVerticalSolidList"/>
    <dgm:cxn modelId="{C5B4F7D8-5C49-453B-9AB2-627BA4129BF0}" type="presParOf" srcId="{5F688750-F63D-4F17-86BC-8B74D902792F}" destId="{22C9C3F5-F488-4542-96AF-0C46379630B1}" srcOrd="1" destOrd="0" presId="urn:microsoft.com/office/officeart/2018/2/layout/IconVerticalSolidList"/>
    <dgm:cxn modelId="{45D55817-EF43-4D4B-8D9F-731A3B1B2E55}" type="presParOf" srcId="{5F688750-F63D-4F17-86BC-8B74D902792F}" destId="{DBA6F18C-3AB0-46EE-8E1C-E2ACC02B3274}" srcOrd="2" destOrd="0" presId="urn:microsoft.com/office/officeart/2018/2/layout/IconVerticalSolidList"/>
    <dgm:cxn modelId="{09806E73-218D-44BF-A033-A087FF939B58}" type="presParOf" srcId="{5F688750-F63D-4F17-86BC-8B74D902792F}" destId="{54D3E02E-1BCE-4B99-84B4-73E23E65070D}" srcOrd="3" destOrd="0" presId="urn:microsoft.com/office/officeart/2018/2/layout/IconVerticalSolidList"/>
    <dgm:cxn modelId="{B3B8B9E4-6120-4B51-9D99-BE9E882F5D91}" type="presParOf" srcId="{44CD0A1D-9544-4D55-A2E4-0E2F670DDBD2}" destId="{4AC36C8C-E2E2-4565-B1BA-9BED4413AD2A}" srcOrd="5" destOrd="0" presId="urn:microsoft.com/office/officeart/2018/2/layout/IconVerticalSolidList"/>
    <dgm:cxn modelId="{F119AC97-EF40-4277-B36F-651E9E90E70A}" type="presParOf" srcId="{44CD0A1D-9544-4D55-A2E4-0E2F670DDBD2}" destId="{80820CA9-D0BC-4C93-8980-6E49010C9DC1}" srcOrd="6" destOrd="0" presId="urn:microsoft.com/office/officeart/2018/2/layout/IconVerticalSolidList"/>
    <dgm:cxn modelId="{0D164111-0120-4AA7-9CEE-D5A031F7EEE6}" type="presParOf" srcId="{80820CA9-D0BC-4C93-8980-6E49010C9DC1}" destId="{7B4AB294-4379-4DA0-9CEB-822BEE035FE7}" srcOrd="0" destOrd="0" presId="urn:microsoft.com/office/officeart/2018/2/layout/IconVerticalSolidList"/>
    <dgm:cxn modelId="{89A351A3-173C-4C89-887B-81442EB57385}" type="presParOf" srcId="{80820CA9-D0BC-4C93-8980-6E49010C9DC1}" destId="{7458D53F-7ABA-43C5-ACBC-C981DB60AB26}" srcOrd="1" destOrd="0" presId="urn:microsoft.com/office/officeart/2018/2/layout/IconVerticalSolidList"/>
    <dgm:cxn modelId="{D9213288-7FEC-4E74-AE6D-7469D447AFFB}" type="presParOf" srcId="{80820CA9-D0BC-4C93-8980-6E49010C9DC1}" destId="{4B0BB92B-853D-4305-81D0-51C57033141E}" srcOrd="2" destOrd="0" presId="urn:microsoft.com/office/officeart/2018/2/layout/IconVerticalSolidList"/>
    <dgm:cxn modelId="{0F8B9F90-F128-4EC6-8A2B-960A21EA578B}" type="presParOf" srcId="{80820CA9-D0BC-4C93-8980-6E49010C9DC1}" destId="{BC31D952-61E2-464C-A67D-D502EBC2B59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C02A88-B6BC-44B8-95A2-74D1BA9E4A80}"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97FBDFD7-C2D4-4F2A-86E5-2E5721E6D96C}">
      <dgm:prSet/>
      <dgm:spPr/>
      <dgm:t>
        <a:bodyPr/>
        <a:lstStyle/>
        <a:p>
          <a:r>
            <a:rPr lang="en-US"/>
            <a:t>Small dataset</a:t>
          </a:r>
        </a:p>
      </dgm:t>
    </dgm:pt>
    <dgm:pt modelId="{5DB0077E-B2D9-4A10-9D57-877AEC237863}" type="parTrans" cxnId="{80BBF6B7-40A5-4E7B-B907-B75F12DE1E76}">
      <dgm:prSet/>
      <dgm:spPr/>
      <dgm:t>
        <a:bodyPr/>
        <a:lstStyle/>
        <a:p>
          <a:endParaRPr lang="en-US"/>
        </a:p>
      </dgm:t>
    </dgm:pt>
    <dgm:pt modelId="{601B7D0E-78B3-44D1-8FF0-23526FE331CA}" type="sibTrans" cxnId="{80BBF6B7-40A5-4E7B-B907-B75F12DE1E76}">
      <dgm:prSet/>
      <dgm:spPr/>
      <dgm:t>
        <a:bodyPr/>
        <a:lstStyle/>
        <a:p>
          <a:endParaRPr lang="en-US"/>
        </a:p>
      </dgm:t>
    </dgm:pt>
    <dgm:pt modelId="{F181A1B0-32BD-4FB3-A730-9097B8180533}">
      <dgm:prSet/>
      <dgm:spPr/>
      <dgm:t>
        <a:bodyPr/>
        <a:lstStyle/>
        <a:p>
          <a:r>
            <a:rPr lang="en-US"/>
            <a:t>Overfitting</a:t>
          </a:r>
        </a:p>
      </dgm:t>
    </dgm:pt>
    <dgm:pt modelId="{EEEF2903-24A6-44C6-9A18-CE9517DA2D2A}" type="parTrans" cxnId="{D279BDFA-FFF4-4FE0-809E-78F1883B09AD}">
      <dgm:prSet/>
      <dgm:spPr/>
      <dgm:t>
        <a:bodyPr/>
        <a:lstStyle/>
        <a:p>
          <a:endParaRPr lang="en-US"/>
        </a:p>
      </dgm:t>
    </dgm:pt>
    <dgm:pt modelId="{7520F00E-10FE-49EA-A7A3-68F6A87AB66C}" type="sibTrans" cxnId="{D279BDFA-FFF4-4FE0-809E-78F1883B09AD}">
      <dgm:prSet/>
      <dgm:spPr/>
      <dgm:t>
        <a:bodyPr/>
        <a:lstStyle/>
        <a:p>
          <a:endParaRPr lang="en-US"/>
        </a:p>
      </dgm:t>
    </dgm:pt>
    <dgm:pt modelId="{8A930B6C-8114-43AF-8374-41D1A0E1597C}">
      <dgm:prSet/>
      <dgm:spPr/>
      <dgm:t>
        <a:bodyPr/>
        <a:lstStyle/>
        <a:p>
          <a:r>
            <a:rPr lang="en-US"/>
            <a:t>Correlated predictors</a:t>
          </a:r>
        </a:p>
      </dgm:t>
    </dgm:pt>
    <dgm:pt modelId="{F1B87161-16F7-473F-9037-ECC9129D8FC6}" type="parTrans" cxnId="{20D0D93D-6708-43D4-9A06-D08B367A1107}">
      <dgm:prSet/>
      <dgm:spPr/>
      <dgm:t>
        <a:bodyPr/>
        <a:lstStyle/>
        <a:p>
          <a:endParaRPr lang="en-US"/>
        </a:p>
      </dgm:t>
    </dgm:pt>
    <dgm:pt modelId="{8C89E753-1955-488C-9926-73B20B3322C3}" type="sibTrans" cxnId="{20D0D93D-6708-43D4-9A06-D08B367A1107}">
      <dgm:prSet/>
      <dgm:spPr/>
      <dgm:t>
        <a:bodyPr/>
        <a:lstStyle/>
        <a:p>
          <a:endParaRPr lang="en-US"/>
        </a:p>
      </dgm:t>
    </dgm:pt>
    <dgm:pt modelId="{71C3FEA6-7699-44B9-84B8-92C7AE7F334D}" type="pres">
      <dgm:prSet presAssocID="{76C02A88-B6BC-44B8-95A2-74D1BA9E4A80}" presName="hierChild1" presStyleCnt="0">
        <dgm:presLayoutVars>
          <dgm:chPref val="1"/>
          <dgm:dir/>
          <dgm:animOne val="branch"/>
          <dgm:animLvl val="lvl"/>
          <dgm:resizeHandles/>
        </dgm:presLayoutVars>
      </dgm:prSet>
      <dgm:spPr/>
    </dgm:pt>
    <dgm:pt modelId="{A457C959-57E3-4D0C-9428-F84609B44691}" type="pres">
      <dgm:prSet presAssocID="{97FBDFD7-C2D4-4F2A-86E5-2E5721E6D96C}" presName="hierRoot1" presStyleCnt="0"/>
      <dgm:spPr/>
    </dgm:pt>
    <dgm:pt modelId="{5A528CD9-D5B5-4DC6-AF32-6E630A6B03FF}" type="pres">
      <dgm:prSet presAssocID="{97FBDFD7-C2D4-4F2A-86E5-2E5721E6D96C}" presName="composite" presStyleCnt="0"/>
      <dgm:spPr/>
    </dgm:pt>
    <dgm:pt modelId="{1D3B041B-51A1-4D3C-A3EC-0EB9F8A2FF46}" type="pres">
      <dgm:prSet presAssocID="{97FBDFD7-C2D4-4F2A-86E5-2E5721E6D96C}" presName="background" presStyleLbl="node0" presStyleIdx="0" presStyleCnt="3"/>
      <dgm:spPr/>
    </dgm:pt>
    <dgm:pt modelId="{22DE1C0C-5BBA-433C-9AEF-81A3B8CB2800}" type="pres">
      <dgm:prSet presAssocID="{97FBDFD7-C2D4-4F2A-86E5-2E5721E6D96C}" presName="text" presStyleLbl="fgAcc0" presStyleIdx="0" presStyleCnt="3">
        <dgm:presLayoutVars>
          <dgm:chPref val="3"/>
        </dgm:presLayoutVars>
      </dgm:prSet>
      <dgm:spPr/>
    </dgm:pt>
    <dgm:pt modelId="{71EE7436-EB9F-48DA-8155-89E185B1BC54}" type="pres">
      <dgm:prSet presAssocID="{97FBDFD7-C2D4-4F2A-86E5-2E5721E6D96C}" presName="hierChild2" presStyleCnt="0"/>
      <dgm:spPr/>
    </dgm:pt>
    <dgm:pt modelId="{B148618F-2650-4981-8DE9-CA2B35908F73}" type="pres">
      <dgm:prSet presAssocID="{F181A1B0-32BD-4FB3-A730-9097B8180533}" presName="hierRoot1" presStyleCnt="0"/>
      <dgm:spPr/>
    </dgm:pt>
    <dgm:pt modelId="{0855FA24-617A-479E-9FAC-66124D802E35}" type="pres">
      <dgm:prSet presAssocID="{F181A1B0-32BD-4FB3-A730-9097B8180533}" presName="composite" presStyleCnt="0"/>
      <dgm:spPr/>
    </dgm:pt>
    <dgm:pt modelId="{7E3230FB-4011-4A05-9446-8548D42C0A85}" type="pres">
      <dgm:prSet presAssocID="{F181A1B0-32BD-4FB3-A730-9097B8180533}" presName="background" presStyleLbl="node0" presStyleIdx="1" presStyleCnt="3"/>
      <dgm:spPr/>
    </dgm:pt>
    <dgm:pt modelId="{50E03F5C-9CE8-492C-8481-2A9F5D47F2C2}" type="pres">
      <dgm:prSet presAssocID="{F181A1B0-32BD-4FB3-A730-9097B8180533}" presName="text" presStyleLbl="fgAcc0" presStyleIdx="1" presStyleCnt="3">
        <dgm:presLayoutVars>
          <dgm:chPref val="3"/>
        </dgm:presLayoutVars>
      </dgm:prSet>
      <dgm:spPr/>
    </dgm:pt>
    <dgm:pt modelId="{FCCB75A9-D600-415C-9A14-CAF8BA510BF7}" type="pres">
      <dgm:prSet presAssocID="{F181A1B0-32BD-4FB3-A730-9097B8180533}" presName="hierChild2" presStyleCnt="0"/>
      <dgm:spPr/>
    </dgm:pt>
    <dgm:pt modelId="{7BA7AB63-5642-4809-982A-921F348A6C1D}" type="pres">
      <dgm:prSet presAssocID="{8A930B6C-8114-43AF-8374-41D1A0E1597C}" presName="hierRoot1" presStyleCnt="0"/>
      <dgm:spPr/>
    </dgm:pt>
    <dgm:pt modelId="{CBE51780-B96B-47B3-BB8D-D22EFF549325}" type="pres">
      <dgm:prSet presAssocID="{8A930B6C-8114-43AF-8374-41D1A0E1597C}" presName="composite" presStyleCnt="0"/>
      <dgm:spPr/>
    </dgm:pt>
    <dgm:pt modelId="{4B5D437A-1CDD-485F-BDCF-D34A0840C4B8}" type="pres">
      <dgm:prSet presAssocID="{8A930B6C-8114-43AF-8374-41D1A0E1597C}" presName="background" presStyleLbl="node0" presStyleIdx="2" presStyleCnt="3"/>
      <dgm:spPr/>
    </dgm:pt>
    <dgm:pt modelId="{71BAF749-1BC4-4CFB-9674-527653FD1599}" type="pres">
      <dgm:prSet presAssocID="{8A930B6C-8114-43AF-8374-41D1A0E1597C}" presName="text" presStyleLbl="fgAcc0" presStyleIdx="2" presStyleCnt="3">
        <dgm:presLayoutVars>
          <dgm:chPref val="3"/>
        </dgm:presLayoutVars>
      </dgm:prSet>
      <dgm:spPr/>
    </dgm:pt>
    <dgm:pt modelId="{6BC6541F-E69B-45BF-BC14-163C3F73AD9F}" type="pres">
      <dgm:prSet presAssocID="{8A930B6C-8114-43AF-8374-41D1A0E1597C}" presName="hierChild2" presStyleCnt="0"/>
      <dgm:spPr/>
    </dgm:pt>
  </dgm:ptLst>
  <dgm:cxnLst>
    <dgm:cxn modelId="{802D5602-C3F0-47EF-BCE4-71DFA949A4A0}" type="presOf" srcId="{76C02A88-B6BC-44B8-95A2-74D1BA9E4A80}" destId="{71C3FEA6-7699-44B9-84B8-92C7AE7F334D}" srcOrd="0" destOrd="0" presId="urn:microsoft.com/office/officeart/2005/8/layout/hierarchy1"/>
    <dgm:cxn modelId="{2BAD5522-54C2-4DF3-8FAE-DE428FAF6C42}" type="presOf" srcId="{F181A1B0-32BD-4FB3-A730-9097B8180533}" destId="{50E03F5C-9CE8-492C-8481-2A9F5D47F2C2}" srcOrd="0" destOrd="0" presId="urn:microsoft.com/office/officeart/2005/8/layout/hierarchy1"/>
    <dgm:cxn modelId="{20D0D93D-6708-43D4-9A06-D08B367A1107}" srcId="{76C02A88-B6BC-44B8-95A2-74D1BA9E4A80}" destId="{8A930B6C-8114-43AF-8374-41D1A0E1597C}" srcOrd="2" destOrd="0" parTransId="{F1B87161-16F7-473F-9037-ECC9129D8FC6}" sibTransId="{8C89E753-1955-488C-9926-73B20B3322C3}"/>
    <dgm:cxn modelId="{21257A4D-20B0-4CF1-96B9-1A969332FCEB}" type="presOf" srcId="{97FBDFD7-C2D4-4F2A-86E5-2E5721E6D96C}" destId="{22DE1C0C-5BBA-433C-9AEF-81A3B8CB2800}" srcOrd="0" destOrd="0" presId="urn:microsoft.com/office/officeart/2005/8/layout/hierarchy1"/>
    <dgm:cxn modelId="{28E3ECA0-44A0-4475-86E4-DAD4187FBCBB}" type="presOf" srcId="{8A930B6C-8114-43AF-8374-41D1A0E1597C}" destId="{71BAF749-1BC4-4CFB-9674-527653FD1599}" srcOrd="0" destOrd="0" presId="urn:microsoft.com/office/officeart/2005/8/layout/hierarchy1"/>
    <dgm:cxn modelId="{80BBF6B7-40A5-4E7B-B907-B75F12DE1E76}" srcId="{76C02A88-B6BC-44B8-95A2-74D1BA9E4A80}" destId="{97FBDFD7-C2D4-4F2A-86E5-2E5721E6D96C}" srcOrd="0" destOrd="0" parTransId="{5DB0077E-B2D9-4A10-9D57-877AEC237863}" sibTransId="{601B7D0E-78B3-44D1-8FF0-23526FE331CA}"/>
    <dgm:cxn modelId="{D279BDFA-FFF4-4FE0-809E-78F1883B09AD}" srcId="{76C02A88-B6BC-44B8-95A2-74D1BA9E4A80}" destId="{F181A1B0-32BD-4FB3-A730-9097B8180533}" srcOrd="1" destOrd="0" parTransId="{EEEF2903-24A6-44C6-9A18-CE9517DA2D2A}" sibTransId="{7520F00E-10FE-49EA-A7A3-68F6A87AB66C}"/>
    <dgm:cxn modelId="{78EEFA46-6CC0-46F4-9940-B75A4EAE0FD9}" type="presParOf" srcId="{71C3FEA6-7699-44B9-84B8-92C7AE7F334D}" destId="{A457C959-57E3-4D0C-9428-F84609B44691}" srcOrd="0" destOrd="0" presId="urn:microsoft.com/office/officeart/2005/8/layout/hierarchy1"/>
    <dgm:cxn modelId="{9B2CAEC6-685E-426E-B093-511BBFBBB57F}" type="presParOf" srcId="{A457C959-57E3-4D0C-9428-F84609B44691}" destId="{5A528CD9-D5B5-4DC6-AF32-6E630A6B03FF}" srcOrd="0" destOrd="0" presId="urn:microsoft.com/office/officeart/2005/8/layout/hierarchy1"/>
    <dgm:cxn modelId="{4D033D63-CD63-4ADF-94D1-76328A1A853C}" type="presParOf" srcId="{5A528CD9-D5B5-4DC6-AF32-6E630A6B03FF}" destId="{1D3B041B-51A1-4D3C-A3EC-0EB9F8A2FF46}" srcOrd="0" destOrd="0" presId="urn:microsoft.com/office/officeart/2005/8/layout/hierarchy1"/>
    <dgm:cxn modelId="{FD7C8D5B-62C5-4E73-A206-5F0224300D04}" type="presParOf" srcId="{5A528CD9-D5B5-4DC6-AF32-6E630A6B03FF}" destId="{22DE1C0C-5BBA-433C-9AEF-81A3B8CB2800}" srcOrd="1" destOrd="0" presId="urn:microsoft.com/office/officeart/2005/8/layout/hierarchy1"/>
    <dgm:cxn modelId="{5A207BDC-8DAC-4F0A-A642-C070030E83CA}" type="presParOf" srcId="{A457C959-57E3-4D0C-9428-F84609B44691}" destId="{71EE7436-EB9F-48DA-8155-89E185B1BC54}" srcOrd="1" destOrd="0" presId="urn:microsoft.com/office/officeart/2005/8/layout/hierarchy1"/>
    <dgm:cxn modelId="{1130FE31-E06D-4848-A2E1-7696AEA04BAF}" type="presParOf" srcId="{71C3FEA6-7699-44B9-84B8-92C7AE7F334D}" destId="{B148618F-2650-4981-8DE9-CA2B35908F73}" srcOrd="1" destOrd="0" presId="urn:microsoft.com/office/officeart/2005/8/layout/hierarchy1"/>
    <dgm:cxn modelId="{2FC103C3-40EC-4F7F-9B6D-74CC8ECFC50A}" type="presParOf" srcId="{B148618F-2650-4981-8DE9-CA2B35908F73}" destId="{0855FA24-617A-479E-9FAC-66124D802E35}" srcOrd="0" destOrd="0" presId="urn:microsoft.com/office/officeart/2005/8/layout/hierarchy1"/>
    <dgm:cxn modelId="{99B096D6-21D0-46CB-8179-F11F3F7950C1}" type="presParOf" srcId="{0855FA24-617A-479E-9FAC-66124D802E35}" destId="{7E3230FB-4011-4A05-9446-8548D42C0A85}" srcOrd="0" destOrd="0" presId="urn:microsoft.com/office/officeart/2005/8/layout/hierarchy1"/>
    <dgm:cxn modelId="{73822353-1ED4-4AB5-B36F-1B3B72399084}" type="presParOf" srcId="{0855FA24-617A-479E-9FAC-66124D802E35}" destId="{50E03F5C-9CE8-492C-8481-2A9F5D47F2C2}" srcOrd="1" destOrd="0" presId="urn:microsoft.com/office/officeart/2005/8/layout/hierarchy1"/>
    <dgm:cxn modelId="{965AFCFF-0B2C-4E0D-B296-318862F8EB7E}" type="presParOf" srcId="{B148618F-2650-4981-8DE9-CA2B35908F73}" destId="{FCCB75A9-D600-415C-9A14-CAF8BA510BF7}" srcOrd="1" destOrd="0" presId="urn:microsoft.com/office/officeart/2005/8/layout/hierarchy1"/>
    <dgm:cxn modelId="{1C980254-BEF6-4264-995D-9B51548925CA}" type="presParOf" srcId="{71C3FEA6-7699-44B9-84B8-92C7AE7F334D}" destId="{7BA7AB63-5642-4809-982A-921F348A6C1D}" srcOrd="2" destOrd="0" presId="urn:microsoft.com/office/officeart/2005/8/layout/hierarchy1"/>
    <dgm:cxn modelId="{6F642091-E137-45F1-8EBB-6B44574BF466}" type="presParOf" srcId="{7BA7AB63-5642-4809-982A-921F348A6C1D}" destId="{CBE51780-B96B-47B3-BB8D-D22EFF549325}" srcOrd="0" destOrd="0" presId="urn:microsoft.com/office/officeart/2005/8/layout/hierarchy1"/>
    <dgm:cxn modelId="{544ACA21-95B6-41D9-B113-482733ED06DB}" type="presParOf" srcId="{CBE51780-B96B-47B3-BB8D-D22EFF549325}" destId="{4B5D437A-1CDD-485F-BDCF-D34A0840C4B8}" srcOrd="0" destOrd="0" presId="urn:microsoft.com/office/officeart/2005/8/layout/hierarchy1"/>
    <dgm:cxn modelId="{A815629E-2C51-4358-830F-18D432959B6A}" type="presParOf" srcId="{CBE51780-B96B-47B3-BB8D-D22EFF549325}" destId="{71BAF749-1BC4-4CFB-9674-527653FD1599}" srcOrd="1" destOrd="0" presId="urn:microsoft.com/office/officeart/2005/8/layout/hierarchy1"/>
    <dgm:cxn modelId="{823089D7-6EE8-444F-87F5-117F5518B884}" type="presParOf" srcId="{7BA7AB63-5642-4809-982A-921F348A6C1D}" destId="{6BC6541F-E69B-45BF-BC14-163C3F73AD9F}"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E3C85-C403-448A-90BC-E3EF0A2CFE74}">
      <dsp:nvSpPr>
        <dsp:cNvPr id="0" name=""/>
        <dsp:cNvSpPr/>
      </dsp:nvSpPr>
      <dsp:spPr>
        <a:xfrm>
          <a:off x="1236" y="398560"/>
          <a:ext cx="4501756" cy="2250878"/>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US" sz="4100" kern="1200" dirty="0"/>
            <a:t>Which variables significantly predict the price of a car?</a:t>
          </a:r>
        </a:p>
      </dsp:txBody>
      <dsp:txXfrm>
        <a:off x="67162" y="464486"/>
        <a:ext cx="4369904" cy="2119026"/>
      </dsp:txXfrm>
    </dsp:sp>
    <dsp:sp modelId="{D64FA1F8-8431-4D11-86F0-01A0AA89E5E0}">
      <dsp:nvSpPr>
        <dsp:cNvPr id="0" name=""/>
        <dsp:cNvSpPr/>
      </dsp:nvSpPr>
      <dsp:spPr>
        <a:xfrm>
          <a:off x="5628432" y="398560"/>
          <a:ext cx="4501756" cy="2250878"/>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US" sz="4100" kern="1200"/>
            <a:t>How well do these variables explain car prices?</a:t>
          </a:r>
        </a:p>
      </dsp:txBody>
      <dsp:txXfrm>
        <a:off x="5694358" y="464486"/>
        <a:ext cx="4369904" cy="2119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4B0BE-F2E6-4EDE-8136-D0F0501EFD75}">
      <dsp:nvSpPr>
        <dsp:cNvPr id="0" name=""/>
        <dsp:cNvSpPr/>
      </dsp:nvSpPr>
      <dsp:spPr>
        <a:xfrm>
          <a:off x="0" y="2040"/>
          <a:ext cx="5886291" cy="1034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1FF81-E208-4260-822B-D34EE6AA3C9D}">
      <dsp:nvSpPr>
        <dsp:cNvPr id="0" name=""/>
        <dsp:cNvSpPr/>
      </dsp:nvSpPr>
      <dsp:spPr>
        <a:xfrm>
          <a:off x="312888" y="234768"/>
          <a:ext cx="568888" cy="5688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4C65F9-2C5B-490C-93BF-BC6D817CB764}">
      <dsp:nvSpPr>
        <dsp:cNvPr id="0" name=""/>
        <dsp:cNvSpPr/>
      </dsp:nvSpPr>
      <dsp:spPr>
        <a:xfrm>
          <a:off x="1194666" y="2040"/>
          <a:ext cx="4691624"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977900">
            <a:lnSpc>
              <a:spcPct val="90000"/>
            </a:lnSpc>
            <a:spcBef>
              <a:spcPct val="0"/>
            </a:spcBef>
            <a:spcAft>
              <a:spcPct val="35000"/>
            </a:spcAft>
            <a:buNone/>
          </a:pPr>
          <a:r>
            <a:rPr lang="en-US" sz="2200" kern="1200"/>
            <a:t>Conduct Exploratory Data Analysis (EDA)</a:t>
          </a:r>
        </a:p>
      </dsp:txBody>
      <dsp:txXfrm>
        <a:off x="1194666" y="2040"/>
        <a:ext cx="4691624" cy="1034343"/>
      </dsp:txXfrm>
    </dsp:sp>
    <dsp:sp modelId="{2789E20B-BD37-48F0-B67F-D2CF8EE3069C}">
      <dsp:nvSpPr>
        <dsp:cNvPr id="0" name=""/>
        <dsp:cNvSpPr/>
      </dsp:nvSpPr>
      <dsp:spPr>
        <a:xfrm>
          <a:off x="0" y="1294969"/>
          <a:ext cx="5886291" cy="1034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A7922A-449B-4301-A127-5115F95D86B4}">
      <dsp:nvSpPr>
        <dsp:cNvPr id="0" name=""/>
        <dsp:cNvSpPr/>
      </dsp:nvSpPr>
      <dsp:spPr>
        <a:xfrm>
          <a:off x="312888" y="1527696"/>
          <a:ext cx="568888" cy="5688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21BEAE-40B2-45DC-BD65-5866C1ABFCED}">
      <dsp:nvSpPr>
        <dsp:cNvPr id="0" name=""/>
        <dsp:cNvSpPr/>
      </dsp:nvSpPr>
      <dsp:spPr>
        <a:xfrm>
          <a:off x="1194666" y="1294969"/>
          <a:ext cx="4691624"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977900">
            <a:lnSpc>
              <a:spcPct val="90000"/>
            </a:lnSpc>
            <a:spcBef>
              <a:spcPct val="0"/>
            </a:spcBef>
            <a:spcAft>
              <a:spcPct val="35000"/>
            </a:spcAft>
            <a:buNone/>
          </a:pPr>
          <a:r>
            <a:rPr lang="en-US" sz="2200" kern="1200"/>
            <a:t>Split dataset into training and testing </a:t>
          </a:r>
        </a:p>
      </dsp:txBody>
      <dsp:txXfrm>
        <a:off x="1194666" y="1294969"/>
        <a:ext cx="4691624" cy="1034343"/>
      </dsp:txXfrm>
    </dsp:sp>
    <dsp:sp modelId="{1CFDA5B0-4028-411D-995F-907C57AC69F6}">
      <dsp:nvSpPr>
        <dsp:cNvPr id="0" name=""/>
        <dsp:cNvSpPr/>
      </dsp:nvSpPr>
      <dsp:spPr>
        <a:xfrm>
          <a:off x="0" y="2587898"/>
          <a:ext cx="5886291" cy="1034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9C3F5-F488-4542-96AF-0C46379630B1}">
      <dsp:nvSpPr>
        <dsp:cNvPr id="0" name=""/>
        <dsp:cNvSpPr/>
      </dsp:nvSpPr>
      <dsp:spPr>
        <a:xfrm>
          <a:off x="312888" y="2820625"/>
          <a:ext cx="568888" cy="5688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D3E02E-1BCE-4B99-84B4-73E23E65070D}">
      <dsp:nvSpPr>
        <dsp:cNvPr id="0" name=""/>
        <dsp:cNvSpPr/>
      </dsp:nvSpPr>
      <dsp:spPr>
        <a:xfrm>
          <a:off x="1194666" y="2587898"/>
          <a:ext cx="4691624"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977900">
            <a:lnSpc>
              <a:spcPct val="90000"/>
            </a:lnSpc>
            <a:spcBef>
              <a:spcPct val="0"/>
            </a:spcBef>
            <a:spcAft>
              <a:spcPct val="35000"/>
            </a:spcAft>
            <a:buNone/>
          </a:pPr>
          <a:r>
            <a:rPr lang="en-US" sz="2200" kern="1200"/>
            <a:t>Investigate each variable's effect on price through modeling</a:t>
          </a:r>
        </a:p>
      </dsp:txBody>
      <dsp:txXfrm>
        <a:off x="1194666" y="2587898"/>
        <a:ext cx="4691624" cy="1034343"/>
      </dsp:txXfrm>
    </dsp:sp>
    <dsp:sp modelId="{7B4AB294-4379-4DA0-9CEB-822BEE035FE7}">
      <dsp:nvSpPr>
        <dsp:cNvPr id="0" name=""/>
        <dsp:cNvSpPr/>
      </dsp:nvSpPr>
      <dsp:spPr>
        <a:xfrm>
          <a:off x="0" y="3880827"/>
          <a:ext cx="5886291" cy="10343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58D53F-7ABA-43C5-ACBC-C981DB60AB26}">
      <dsp:nvSpPr>
        <dsp:cNvPr id="0" name=""/>
        <dsp:cNvSpPr/>
      </dsp:nvSpPr>
      <dsp:spPr>
        <a:xfrm>
          <a:off x="312888" y="4113554"/>
          <a:ext cx="568888" cy="5688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31D952-61E2-464C-A67D-D502EBC2B598}">
      <dsp:nvSpPr>
        <dsp:cNvPr id="0" name=""/>
        <dsp:cNvSpPr/>
      </dsp:nvSpPr>
      <dsp:spPr>
        <a:xfrm>
          <a:off x="1194666" y="3880827"/>
          <a:ext cx="4691624"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977900">
            <a:lnSpc>
              <a:spcPct val="90000"/>
            </a:lnSpc>
            <a:spcBef>
              <a:spcPct val="0"/>
            </a:spcBef>
            <a:spcAft>
              <a:spcPct val="35000"/>
            </a:spcAft>
            <a:buNone/>
          </a:pPr>
          <a:r>
            <a:rPr lang="en-US" sz="2200" kern="1200"/>
            <a:t>Determine which model is the strongest through testing each model</a:t>
          </a:r>
        </a:p>
      </dsp:txBody>
      <dsp:txXfrm>
        <a:off x="1194666" y="3880827"/>
        <a:ext cx="4691624" cy="10343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041B-51A1-4D3C-A3EC-0EB9F8A2FF46}">
      <dsp:nvSpPr>
        <dsp:cNvPr id="0" name=""/>
        <dsp:cNvSpPr/>
      </dsp:nvSpPr>
      <dsp:spPr>
        <a:xfrm>
          <a:off x="0" y="909508"/>
          <a:ext cx="2654200" cy="1685417"/>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2DE1C0C-5BBA-433C-9AEF-81A3B8CB2800}">
      <dsp:nvSpPr>
        <dsp:cNvPr id="0" name=""/>
        <dsp:cNvSpPr/>
      </dsp:nvSpPr>
      <dsp:spPr>
        <a:xfrm>
          <a:off x="294911" y="1189674"/>
          <a:ext cx="2654200" cy="1685417"/>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Small dataset</a:t>
          </a:r>
        </a:p>
      </dsp:txBody>
      <dsp:txXfrm>
        <a:off x="344275" y="1239038"/>
        <a:ext cx="2555472" cy="1586689"/>
      </dsp:txXfrm>
    </dsp:sp>
    <dsp:sp modelId="{7E3230FB-4011-4A05-9446-8548D42C0A85}">
      <dsp:nvSpPr>
        <dsp:cNvPr id="0" name=""/>
        <dsp:cNvSpPr/>
      </dsp:nvSpPr>
      <dsp:spPr>
        <a:xfrm>
          <a:off x="3244023" y="909508"/>
          <a:ext cx="2654200" cy="1685417"/>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0E03F5C-9CE8-492C-8481-2A9F5D47F2C2}">
      <dsp:nvSpPr>
        <dsp:cNvPr id="0" name=""/>
        <dsp:cNvSpPr/>
      </dsp:nvSpPr>
      <dsp:spPr>
        <a:xfrm>
          <a:off x="3538934" y="1189674"/>
          <a:ext cx="2654200" cy="1685417"/>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Overfitting</a:t>
          </a:r>
        </a:p>
      </dsp:txBody>
      <dsp:txXfrm>
        <a:off x="3588298" y="1239038"/>
        <a:ext cx="2555472" cy="1586689"/>
      </dsp:txXfrm>
    </dsp:sp>
    <dsp:sp modelId="{4B5D437A-1CDD-485F-BDCF-D34A0840C4B8}">
      <dsp:nvSpPr>
        <dsp:cNvPr id="0" name=""/>
        <dsp:cNvSpPr/>
      </dsp:nvSpPr>
      <dsp:spPr>
        <a:xfrm>
          <a:off x="6488046" y="909508"/>
          <a:ext cx="2654200" cy="1685417"/>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BAF749-1BC4-4CFB-9674-527653FD1599}">
      <dsp:nvSpPr>
        <dsp:cNvPr id="0" name=""/>
        <dsp:cNvSpPr/>
      </dsp:nvSpPr>
      <dsp:spPr>
        <a:xfrm>
          <a:off x="6782958" y="1189674"/>
          <a:ext cx="2654200" cy="1685417"/>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Correlated predictors</a:t>
          </a:r>
        </a:p>
      </dsp:txBody>
      <dsp:txXfrm>
        <a:off x="6832322" y="1239038"/>
        <a:ext cx="2555472" cy="15866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A4B9BB-D67E-4691-BDE5-C6846E1A0824}" type="datetimeFigureOut">
              <a:t>5/3/24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A0651-0B4E-40CE-97FA-C53B45C93C72}" type="slidenum">
              <a:t>‹#›</a:t>
            </a:fld>
            <a:endParaRPr lang="en-US"/>
          </a:p>
        </p:txBody>
      </p:sp>
    </p:spTree>
    <p:extLst>
      <p:ext uri="{BB962C8B-B14F-4D97-AF65-F5344CB8AC3E}">
        <p14:creationId xmlns:p14="http://schemas.microsoft.com/office/powerpoint/2010/main" val="315015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-forward</a:t>
            </a:r>
          </a:p>
          <a:p>
            <a:r>
              <a:rPr lang="en-US">
                <a:cs typeface="Calibri"/>
              </a:rPr>
              <a:t>-backward</a:t>
            </a:r>
            <a:endParaRPr lang="en-US">
              <a:ea typeface="Calibri"/>
              <a:cs typeface="Calibri"/>
            </a:endParaRPr>
          </a:p>
          <a:p>
            <a:r>
              <a:rPr lang="en-US">
                <a:cs typeface="Calibri"/>
              </a:rPr>
              <a:t>-bidirectional: model we are using; combination of forward and backward</a:t>
            </a:r>
            <a:endParaRPr lang="en-US">
              <a:ea typeface="Calibri"/>
              <a:cs typeface="Calibri"/>
            </a:endParaRPr>
          </a:p>
        </p:txBody>
      </p:sp>
      <p:sp>
        <p:nvSpPr>
          <p:cNvPr id="4" name="Slide Number Placeholder 3"/>
          <p:cNvSpPr>
            <a:spLocks noGrp="1"/>
          </p:cNvSpPr>
          <p:nvPr>
            <p:ph type="sldNum" sz="quarter" idx="5"/>
          </p:nvPr>
        </p:nvSpPr>
        <p:spPr/>
        <p:txBody>
          <a:bodyPr/>
          <a:lstStyle/>
          <a:p>
            <a:fld id="{C6CA0651-0B4E-40CE-97FA-C53B45C93C72}" type="slidenum">
              <a:t>9</a:t>
            </a:fld>
            <a:endParaRPr lang="en-US"/>
          </a:p>
        </p:txBody>
      </p:sp>
    </p:spTree>
    <p:extLst>
      <p:ext uri="{BB962C8B-B14F-4D97-AF65-F5344CB8AC3E}">
        <p14:creationId xmlns:p14="http://schemas.microsoft.com/office/powerpoint/2010/main" val="98288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that direction = 'both' for all models since this is bidirectional stepwise regression</a:t>
            </a:r>
          </a:p>
          <a:p>
            <a:r>
              <a:rPr lang="en-US">
                <a:ea typeface="Calibri"/>
                <a:cs typeface="Calibri"/>
              </a:rPr>
              <a:t>Criterion changes for each model: '</a:t>
            </a:r>
            <a:r>
              <a:rPr lang="en-US" err="1">
                <a:ea typeface="Calibri"/>
                <a:cs typeface="Calibri"/>
              </a:rPr>
              <a:t>aic</a:t>
            </a:r>
            <a:r>
              <a:rPr lang="en-US">
                <a:ea typeface="Calibri"/>
                <a:cs typeface="Calibri"/>
              </a:rPr>
              <a:t>', '</a:t>
            </a:r>
            <a:r>
              <a:rPr lang="en-US" err="1">
                <a:ea typeface="Calibri"/>
                <a:cs typeface="Calibri"/>
              </a:rPr>
              <a:t>bic</a:t>
            </a:r>
            <a:r>
              <a:rPr lang="en-US">
                <a:ea typeface="Calibri"/>
                <a:cs typeface="Calibri"/>
              </a:rPr>
              <a:t>', and 'adjr2'</a:t>
            </a:r>
          </a:p>
          <a:p>
            <a:r>
              <a:rPr lang="en-US">
                <a:ea typeface="Calibri"/>
                <a:cs typeface="Calibri"/>
              </a:rPr>
              <a:t>Using train data</a:t>
            </a:r>
          </a:p>
        </p:txBody>
      </p:sp>
      <p:sp>
        <p:nvSpPr>
          <p:cNvPr id="4" name="Slide Number Placeholder 3"/>
          <p:cNvSpPr>
            <a:spLocks noGrp="1"/>
          </p:cNvSpPr>
          <p:nvPr>
            <p:ph type="sldNum" sz="quarter" idx="5"/>
          </p:nvPr>
        </p:nvSpPr>
        <p:spPr/>
        <p:txBody>
          <a:bodyPr/>
          <a:lstStyle/>
          <a:p>
            <a:fld id="{C6CA0651-0B4E-40CE-97FA-C53B45C93C72}" type="slidenum">
              <a:t>10</a:t>
            </a:fld>
            <a:endParaRPr lang="en-US"/>
          </a:p>
        </p:txBody>
      </p:sp>
    </p:spTree>
    <p:extLst>
      <p:ext uri="{BB962C8B-B14F-4D97-AF65-F5344CB8AC3E}">
        <p14:creationId xmlns:p14="http://schemas.microsoft.com/office/powerpoint/2010/main" val="3208194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Stepwise model using </a:t>
            </a:r>
            <a:r>
              <a:rPr lang="en-US" err="1">
                <a:cs typeface="Calibri"/>
              </a:rPr>
              <a:t>aic</a:t>
            </a:r>
            <a:endParaRPr lang="en-US" err="1">
              <a:ea typeface="Calibri"/>
              <a:cs typeface="Calibri"/>
            </a:endParaRPr>
          </a:p>
          <a:p>
            <a:r>
              <a:rPr lang="en-US">
                <a:cs typeface="Calibri"/>
              </a:rPr>
              <a:t>P-value is very </a:t>
            </a:r>
            <a:r>
              <a:rPr lang="en-US" err="1">
                <a:cs typeface="Calibri"/>
              </a:rPr>
              <a:t>very</a:t>
            </a:r>
            <a:r>
              <a:rPr lang="en-US">
                <a:cs typeface="Calibri"/>
              </a:rPr>
              <a:t> small</a:t>
            </a:r>
            <a:endParaRPr lang="en-US">
              <a:ea typeface="Calibri"/>
              <a:cs typeface="Calibri"/>
            </a:endParaRPr>
          </a:p>
          <a:p>
            <a:r>
              <a:rPr lang="en-US">
                <a:cs typeface="Calibri"/>
              </a:rPr>
              <a:t>Adjr2 is .8621, </a:t>
            </a:r>
            <a:r>
              <a:rPr lang="en-US"/>
              <a:t>indicates that approximately 86.21% of the variability in the price of cars is explained by the variables included in the model</a:t>
            </a:r>
            <a:endParaRPr lang="en-US">
              <a:cs typeface="Calibri"/>
            </a:endParaRPr>
          </a:p>
        </p:txBody>
      </p:sp>
      <p:sp>
        <p:nvSpPr>
          <p:cNvPr id="4" name="Slide Number Placeholder 3"/>
          <p:cNvSpPr>
            <a:spLocks noGrp="1"/>
          </p:cNvSpPr>
          <p:nvPr>
            <p:ph type="sldNum" sz="quarter" idx="5"/>
          </p:nvPr>
        </p:nvSpPr>
        <p:spPr/>
        <p:txBody>
          <a:bodyPr/>
          <a:lstStyle/>
          <a:p>
            <a:fld id="{C6CA0651-0B4E-40CE-97FA-C53B45C93C72}" type="slidenum">
              <a:t>11</a:t>
            </a:fld>
            <a:endParaRPr lang="en-US"/>
          </a:p>
        </p:txBody>
      </p:sp>
    </p:spTree>
    <p:extLst>
      <p:ext uri="{BB962C8B-B14F-4D97-AF65-F5344CB8AC3E}">
        <p14:creationId xmlns:p14="http://schemas.microsoft.com/office/powerpoint/2010/main" val="336420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Top is using </a:t>
            </a:r>
            <a:r>
              <a:rPr lang="en-US" err="1">
                <a:cs typeface="Calibri"/>
              </a:rPr>
              <a:t>bic</a:t>
            </a:r>
            <a:r>
              <a:rPr lang="en-US">
                <a:cs typeface="Calibri"/>
              </a:rPr>
              <a:t>, bottom is using adjr2. Both give a near-zero p-value and adjr2 of .8621</a:t>
            </a:r>
          </a:p>
          <a:p>
            <a:r>
              <a:rPr lang="en-US">
                <a:ea typeface="Calibri"/>
                <a:cs typeface="Calibri"/>
              </a:rPr>
              <a:t>These numbers should have changed with each criterion. Why didn't it?</a:t>
            </a:r>
          </a:p>
        </p:txBody>
      </p:sp>
      <p:sp>
        <p:nvSpPr>
          <p:cNvPr id="4" name="Slide Number Placeholder 3"/>
          <p:cNvSpPr>
            <a:spLocks noGrp="1"/>
          </p:cNvSpPr>
          <p:nvPr>
            <p:ph type="sldNum" sz="quarter" idx="5"/>
          </p:nvPr>
        </p:nvSpPr>
        <p:spPr/>
        <p:txBody>
          <a:bodyPr/>
          <a:lstStyle/>
          <a:p>
            <a:fld id="{C6CA0651-0B4E-40CE-97FA-C53B45C93C72}" type="slidenum">
              <a:t>12</a:t>
            </a:fld>
            <a:endParaRPr lang="en-US"/>
          </a:p>
        </p:txBody>
      </p:sp>
    </p:spTree>
    <p:extLst>
      <p:ext uri="{BB962C8B-B14F-4D97-AF65-F5344CB8AC3E}">
        <p14:creationId xmlns:p14="http://schemas.microsoft.com/office/powerpoint/2010/main" val="3480119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-Small dataset: if the number of observations relative to the number of variables is small, stepwise selection may not have enough information to differentiate between the criteria accurately.</a:t>
            </a:r>
          </a:p>
          <a:p>
            <a:endParaRPr lang="en-US"/>
          </a:p>
          <a:p>
            <a:r>
              <a:rPr lang="en-US"/>
              <a:t>-Overfitting: with smaller data sets, stepwise selection can lead to overfitting. If the model </a:t>
            </a:r>
            <a:r>
              <a:rPr lang="en-US" i="1"/>
              <a:t>is</a:t>
            </a:r>
            <a:r>
              <a:rPr lang="en-US"/>
              <a:t> overfitting, then stepwise selection may select the same variables for different criterion.</a:t>
            </a:r>
            <a:endParaRPr lang="en-US">
              <a:cs typeface="Calibri"/>
            </a:endParaRPr>
          </a:p>
          <a:p>
            <a:endParaRPr lang="en-US">
              <a:cs typeface="Calibri"/>
            </a:endParaRPr>
          </a:p>
          <a:p>
            <a:r>
              <a:rPr lang="en-US">
                <a:cs typeface="Calibri"/>
              </a:rPr>
              <a:t>-</a:t>
            </a:r>
            <a:r>
              <a:rPr lang="en-US"/>
              <a:t>Correlated predictors: if some predictor variables are highly correlated, they convey the same information about the response variable. If these predictor variables are included in the model, stepwise selection may choose these correlated variables since the criterion does not penalize correlated variables.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C6CA0651-0B4E-40CE-97FA-C53B45C93C72}" type="slidenum">
              <a:t>13</a:t>
            </a:fld>
            <a:endParaRPr lang="en-US"/>
          </a:p>
        </p:txBody>
      </p:sp>
    </p:spTree>
    <p:extLst>
      <p:ext uri="{BB962C8B-B14F-4D97-AF65-F5344CB8AC3E}">
        <p14:creationId xmlns:p14="http://schemas.microsoft.com/office/powerpoint/2010/main" val="228284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-testing the model using the </a:t>
            </a:r>
            <a:r>
              <a:rPr lang="en-US" err="1">
                <a:cs typeface="Calibri"/>
              </a:rPr>
              <a:t>aic</a:t>
            </a:r>
            <a:r>
              <a:rPr lang="en-US">
                <a:cs typeface="Calibri"/>
              </a:rPr>
              <a:t> model since </a:t>
            </a:r>
            <a:r>
              <a:rPr lang="en-US" err="1">
                <a:cs typeface="Calibri"/>
              </a:rPr>
              <a:t>aic</a:t>
            </a:r>
            <a:r>
              <a:rPr lang="en-US">
                <a:cs typeface="Calibri"/>
              </a:rPr>
              <a:t>, </a:t>
            </a:r>
            <a:r>
              <a:rPr lang="en-US" err="1">
                <a:cs typeface="Calibri"/>
              </a:rPr>
              <a:t>bic</a:t>
            </a:r>
            <a:r>
              <a:rPr lang="en-US">
                <a:cs typeface="Calibri"/>
              </a:rPr>
              <a:t>, and adjr2 models were all the same</a:t>
            </a:r>
          </a:p>
          <a:p>
            <a:r>
              <a:rPr lang="en-US">
                <a:ea typeface="Calibri"/>
                <a:cs typeface="Calibri"/>
              </a:rPr>
              <a:t>Notice we are using test data here</a:t>
            </a:r>
          </a:p>
          <a:p>
            <a:r>
              <a:rPr lang="en-US">
                <a:cs typeface="Calibri"/>
              </a:rPr>
              <a:t>Note the </a:t>
            </a:r>
            <a:r>
              <a:rPr lang="en-US" err="1">
                <a:cs typeface="Calibri"/>
              </a:rPr>
              <a:t>rmse</a:t>
            </a:r>
            <a:r>
              <a:rPr lang="en-US">
                <a:cs typeface="Calibri"/>
              </a:rPr>
              <a:t> here is 3493.335. Could be considered high because </a:t>
            </a:r>
            <a:r>
              <a:rPr lang="en-US"/>
              <a:t>the model's predictions deviate from the actual car prices by approximately $3493. Let's see if we can get the number down</a:t>
            </a:r>
            <a:endParaRPr lang="en-US">
              <a:cs typeface="Calibri"/>
            </a:endParaRPr>
          </a:p>
        </p:txBody>
      </p:sp>
      <p:sp>
        <p:nvSpPr>
          <p:cNvPr id="4" name="Slide Number Placeholder 3"/>
          <p:cNvSpPr>
            <a:spLocks noGrp="1"/>
          </p:cNvSpPr>
          <p:nvPr>
            <p:ph type="sldNum" sz="quarter" idx="5"/>
          </p:nvPr>
        </p:nvSpPr>
        <p:spPr/>
        <p:txBody>
          <a:bodyPr/>
          <a:lstStyle/>
          <a:p>
            <a:fld id="{C6CA0651-0B4E-40CE-97FA-C53B45C93C72}" type="slidenum">
              <a:t>14</a:t>
            </a:fld>
            <a:endParaRPr lang="en-US"/>
          </a:p>
        </p:txBody>
      </p:sp>
    </p:spTree>
    <p:extLst>
      <p:ext uri="{BB962C8B-B14F-4D97-AF65-F5344CB8AC3E}">
        <p14:creationId xmlns:p14="http://schemas.microsoft.com/office/powerpoint/2010/main" val="2450573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Notice the outliers on wheelbase, </a:t>
            </a:r>
            <a:r>
              <a:rPr lang="en-US" err="1"/>
              <a:t>carlength</a:t>
            </a:r>
            <a:r>
              <a:rPr lang="en-US"/>
              <a:t>, </a:t>
            </a:r>
            <a:r>
              <a:rPr lang="en-US" err="1"/>
              <a:t>carwidth</a:t>
            </a:r>
            <a:r>
              <a:rPr lang="en-US"/>
              <a:t>, </a:t>
            </a:r>
            <a:r>
              <a:rPr lang="en-US" err="1"/>
              <a:t>enginesize</a:t>
            </a:r>
            <a:r>
              <a:rPr lang="en-US"/>
              <a:t>, stroke, </a:t>
            </a:r>
            <a:r>
              <a:rPr lang="en-US" err="1"/>
              <a:t>compressionratio</a:t>
            </a:r>
            <a:r>
              <a:rPr lang="en-US"/>
              <a:t>, horsepower, </a:t>
            </a:r>
            <a:r>
              <a:rPr lang="en-US" err="1"/>
              <a:t>peakrpm</a:t>
            </a:r>
            <a:r>
              <a:rPr lang="en-US"/>
              <a:t>, </a:t>
            </a:r>
            <a:r>
              <a:rPr lang="en-US" err="1"/>
              <a:t>citympg</a:t>
            </a:r>
            <a:r>
              <a:rPr lang="en-US"/>
              <a:t>, and </a:t>
            </a:r>
            <a:r>
              <a:rPr lang="en-US" err="1"/>
              <a:t>highwaympg</a:t>
            </a:r>
            <a:r>
              <a:rPr lang="en-US"/>
              <a:t>.</a:t>
            </a:r>
          </a:p>
        </p:txBody>
      </p:sp>
      <p:sp>
        <p:nvSpPr>
          <p:cNvPr id="4" name="Slide Number Placeholder 3"/>
          <p:cNvSpPr>
            <a:spLocks noGrp="1"/>
          </p:cNvSpPr>
          <p:nvPr>
            <p:ph type="sldNum" sz="quarter" idx="5"/>
          </p:nvPr>
        </p:nvSpPr>
        <p:spPr/>
        <p:txBody>
          <a:bodyPr/>
          <a:lstStyle/>
          <a:p>
            <a:fld id="{C6CA0651-0B4E-40CE-97FA-C53B45C93C72}" type="slidenum">
              <a:t>15</a:t>
            </a:fld>
            <a:endParaRPr lang="en-US"/>
          </a:p>
        </p:txBody>
      </p:sp>
    </p:spTree>
    <p:extLst>
      <p:ext uri="{BB962C8B-B14F-4D97-AF65-F5344CB8AC3E}">
        <p14:creationId xmlns:p14="http://schemas.microsoft.com/office/powerpoint/2010/main" val="397059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R, we can set a threshold that checks if the data points are above or below it. If they are above, we can consider them an outlier. For the purposes of trying to reduce our RMSE, lets remove the outliers and retest our model using the cleaned data.</a:t>
            </a:r>
          </a:p>
          <a:p>
            <a:r>
              <a:rPr lang="en-US">
                <a:cs typeface="Calibri"/>
              </a:rPr>
              <a:t>*during vid -&gt; here we can see the boxplots of the cleaned data. Notice that we can see some of the outliers have been removed</a:t>
            </a:r>
          </a:p>
          <a:p>
            <a:r>
              <a:rPr lang="en-US">
                <a:cs typeface="Calibri"/>
              </a:rPr>
              <a:t>Since we removed some observations, we needed to reconfigure our training and testing data to represent the new number of observations. After we did that, we re ran the code to give us the new </a:t>
            </a:r>
            <a:r>
              <a:rPr lang="en-US" err="1">
                <a:cs typeface="Calibri"/>
              </a:rPr>
              <a:t>rmse</a:t>
            </a:r>
            <a:r>
              <a:rPr lang="en-US">
                <a:cs typeface="Calibri"/>
              </a:rPr>
              <a:t>. New </a:t>
            </a:r>
            <a:r>
              <a:rPr lang="en-US" err="1">
                <a:cs typeface="Calibri"/>
              </a:rPr>
              <a:t>rmse</a:t>
            </a:r>
            <a:r>
              <a:rPr lang="en-US">
                <a:cs typeface="Calibri"/>
              </a:rPr>
              <a:t> is 6028.778. Removing outliers actually significantly increased </a:t>
            </a:r>
            <a:r>
              <a:rPr lang="en-US" err="1">
                <a:cs typeface="Calibri"/>
              </a:rPr>
              <a:t>rmse</a:t>
            </a:r>
            <a:r>
              <a:rPr lang="en-US">
                <a:cs typeface="Calibri"/>
              </a:rPr>
              <a:t> and made the model worse. The p-value is still very small, but the adjr2 is now .8282.</a:t>
            </a:r>
          </a:p>
        </p:txBody>
      </p:sp>
      <p:sp>
        <p:nvSpPr>
          <p:cNvPr id="4" name="Slide Number Placeholder 3"/>
          <p:cNvSpPr>
            <a:spLocks noGrp="1"/>
          </p:cNvSpPr>
          <p:nvPr>
            <p:ph type="sldNum" sz="quarter" idx="5"/>
          </p:nvPr>
        </p:nvSpPr>
        <p:spPr/>
        <p:txBody>
          <a:bodyPr/>
          <a:lstStyle/>
          <a:p>
            <a:fld id="{C6CA0651-0B4E-40CE-97FA-C53B45C93C72}" type="slidenum">
              <a:t>16</a:t>
            </a:fld>
            <a:endParaRPr lang="en-US"/>
          </a:p>
        </p:txBody>
      </p:sp>
    </p:spTree>
    <p:extLst>
      <p:ext uri="{BB962C8B-B14F-4D97-AF65-F5344CB8AC3E}">
        <p14:creationId xmlns:p14="http://schemas.microsoft.com/office/powerpoint/2010/main" val="3140899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 that the variables mentioned above are the *most* statistically significant ones, but wheelbase, </a:t>
            </a:r>
            <a:r>
              <a:rPr lang="en-US" dirty="0" err="1">
                <a:ea typeface="Calibri"/>
                <a:cs typeface="Calibri"/>
              </a:rPr>
              <a:t>carlength</a:t>
            </a:r>
            <a:r>
              <a:rPr lang="en-US" dirty="0">
                <a:ea typeface="Calibri"/>
                <a:cs typeface="Calibri"/>
              </a:rPr>
              <a:t>, </a:t>
            </a:r>
            <a:r>
              <a:rPr lang="en-US" dirty="0" err="1">
                <a:ea typeface="Calibri"/>
                <a:cs typeface="Calibri"/>
              </a:rPr>
              <a:t>carwidth</a:t>
            </a:r>
            <a:r>
              <a:rPr lang="en-US" dirty="0">
                <a:ea typeface="Calibri"/>
                <a:cs typeface="Calibri"/>
              </a:rPr>
              <a:t>, </a:t>
            </a:r>
            <a:r>
              <a:rPr lang="en-US" dirty="0" err="1">
                <a:ea typeface="Calibri"/>
                <a:cs typeface="Calibri"/>
              </a:rPr>
              <a:t>carheight</a:t>
            </a:r>
            <a:r>
              <a:rPr lang="en-US" dirty="0">
                <a:ea typeface="Calibri"/>
                <a:cs typeface="Calibri"/>
              </a:rPr>
              <a:t>, </a:t>
            </a:r>
            <a:r>
              <a:rPr lang="en-US" dirty="0" err="1">
                <a:ea typeface="Calibri"/>
                <a:cs typeface="Calibri"/>
              </a:rPr>
              <a:t>curbweight</a:t>
            </a:r>
            <a:r>
              <a:rPr lang="en-US" dirty="0">
                <a:ea typeface="Calibri"/>
                <a:cs typeface="Calibri"/>
              </a:rPr>
              <a:t>, </a:t>
            </a:r>
            <a:r>
              <a:rPr lang="en-US" dirty="0" err="1">
                <a:ea typeface="Calibri"/>
                <a:cs typeface="Calibri"/>
              </a:rPr>
              <a:t>boreratio</a:t>
            </a:r>
            <a:r>
              <a:rPr lang="en-US" dirty="0">
                <a:ea typeface="Calibri"/>
                <a:cs typeface="Calibri"/>
              </a:rPr>
              <a:t>, horsepower, </a:t>
            </a:r>
            <a:r>
              <a:rPr lang="en-US" dirty="0" err="1">
                <a:ea typeface="Calibri"/>
                <a:cs typeface="Calibri"/>
              </a:rPr>
              <a:t>citympg</a:t>
            </a:r>
            <a:r>
              <a:rPr lang="en-US" dirty="0">
                <a:ea typeface="Calibri"/>
                <a:cs typeface="Calibri"/>
              </a:rPr>
              <a:t>, and </a:t>
            </a:r>
            <a:r>
              <a:rPr lang="en-US" dirty="0" err="1">
                <a:ea typeface="Calibri"/>
                <a:cs typeface="Calibri"/>
              </a:rPr>
              <a:t>highwaympg</a:t>
            </a:r>
            <a:r>
              <a:rPr lang="en-US" dirty="0">
                <a:ea typeface="Calibri"/>
                <a:cs typeface="Calibri"/>
              </a:rPr>
              <a:t> also contribute</a:t>
            </a:r>
            <a:endParaRPr lang="en-US" dirty="0"/>
          </a:p>
          <a:p>
            <a:endParaRPr lang="en-US" dirty="0"/>
          </a:p>
          <a:p>
            <a:r>
              <a:rPr lang="en-US" dirty="0"/>
              <a:t>How well do these variables explain car prices? 85.89% of variability in price is explained by these variables. (adjr2 from </a:t>
            </a:r>
            <a:r>
              <a:rPr lang="en-US" dirty="0" err="1"/>
              <a:t>mlr</a:t>
            </a:r>
            <a:r>
              <a:rPr lang="en-US" dirty="0"/>
              <a:t> model 2)</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C6CA0651-0B4E-40CE-97FA-C53B45C93C72}" type="slidenum">
              <a:rPr lang="en-US"/>
              <a:t>18</a:t>
            </a:fld>
            <a:endParaRPr lang="en-US"/>
          </a:p>
        </p:txBody>
      </p:sp>
    </p:spTree>
    <p:extLst>
      <p:ext uri="{BB962C8B-B14F-4D97-AF65-F5344CB8AC3E}">
        <p14:creationId xmlns:p14="http://schemas.microsoft.com/office/powerpoint/2010/main" val="2882829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6524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19445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482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62503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7189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53976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866603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041100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5808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4328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61207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09709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2536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42609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79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112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43023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5/3/24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42648386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58C3-C6DE-6E90-6D49-BA574B98DB3A}"/>
              </a:ext>
            </a:extLst>
          </p:cNvPr>
          <p:cNvSpPr>
            <a:spLocks noGrp="1"/>
          </p:cNvSpPr>
          <p:nvPr>
            <p:ph type="ctrTitle"/>
          </p:nvPr>
        </p:nvSpPr>
        <p:spPr/>
        <p:txBody>
          <a:bodyPr/>
          <a:lstStyle/>
          <a:p>
            <a:r>
              <a:rPr lang="en-US"/>
              <a:t>STAT 456 Final Project</a:t>
            </a:r>
          </a:p>
        </p:txBody>
      </p:sp>
      <p:sp>
        <p:nvSpPr>
          <p:cNvPr id="3" name="Subtitle 2">
            <a:extLst>
              <a:ext uri="{FF2B5EF4-FFF2-40B4-BE49-F238E27FC236}">
                <a16:creationId xmlns:a16="http://schemas.microsoft.com/office/drawing/2014/main" id="{CF56F86B-3CC1-6517-AA42-A374CADF4426}"/>
              </a:ext>
            </a:extLst>
          </p:cNvPr>
          <p:cNvSpPr>
            <a:spLocks noGrp="1"/>
          </p:cNvSpPr>
          <p:nvPr>
            <p:ph type="subTitle" idx="1"/>
          </p:nvPr>
        </p:nvSpPr>
        <p:spPr/>
        <p:txBody>
          <a:bodyPr vert="horz" lIns="91440" tIns="45720" rIns="91440" bIns="45720" rtlCol="0" anchor="t">
            <a:normAutofit/>
          </a:bodyPr>
          <a:lstStyle/>
          <a:p>
            <a:r>
              <a:rPr lang="en-US"/>
              <a:t>Sri </a:t>
            </a:r>
            <a:r>
              <a:rPr lang="en-US" err="1"/>
              <a:t>Medicherla</a:t>
            </a:r>
            <a:r>
              <a:rPr lang="en-US"/>
              <a:t>, Michelle Harris, Hailey Lee </a:t>
            </a:r>
          </a:p>
        </p:txBody>
      </p:sp>
    </p:spTree>
    <p:extLst>
      <p:ext uri="{BB962C8B-B14F-4D97-AF65-F5344CB8AC3E}">
        <p14:creationId xmlns:p14="http://schemas.microsoft.com/office/powerpoint/2010/main" val="1854028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4" name="Content Placeholder 3" descr="A screenshot of a computer code&#10;&#10;Description automatically generated">
            <a:extLst>
              <a:ext uri="{FF2B5EF4-FFF2-40B4-BE49-F238E27FC236}">
                <a16:creationId xmlns:a16="http://schemas.microsoft.com/office/drawing/2014/main" id="{FB29EF0F-B14F-E7DA-EFBF-98E98A0654E1}"/>
              </a:ext>
            </a:extLst>
          </p:cNvPr>
          <p:cNvPicPr>
            <a:picLocks noChangeAspect="1"/>
          </p:cNvPicPr>
          <p:nvPr/>
        </p:nvPicPr>
        <p:blipFill>
          <a:blip r:embed="rId4"/>
          <a:stretch>
            <a:fillRect/>
          </a:stretch>
        </p:blipFill>
        <p:spPr>
          <a:xfrm>
            <a:off x="144700" y="2063649"/>
            <a:ext cx="7715296" cy="273998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Content Placeholder 7">
            <a:extLst>
              <a:ext uri="{FF2B5EF4-FFF2-40B4-BE49-F238E27FC236}">
                <a16:creationId xmlns:a16="http://schemas.microsoft.com/office/drawing/2014/main" id="{B43F7463-9239-6867-D072-11694E1E2FB2}"/>
              </a:ext>
            </a:extLst>
          </p:cNvPr>
          <p:cNvSpPr>
            <a:spLocks noGrp="1"/>
          </p:cNvSpPr>
          <p:nvPr>
            <p:ph idx="1"/>
          </p:nvPr>
        </p:nvSpPr>
        <p:spPr>
          <a:xfrm>
            <a:off x="7865806" y="1448023"/>
            <a:ext cx="3706762" cy="3972232"/>
          </a:xfrm>
        </p:spPr>
        <p:txBody>
          <a:bodyPr>
            <a:normAutofit/>
          </a:bodyPr>
          <a:lstStyle/>
          <a:p>
            <a:r>
              <a:rPr lang="en-US" sz="3200">
                <a:ea typeface="Calibri"/>
                <a:cs typeface="Calibri"/>
              </a:rPr>
              <a:t>Stepwise regression code using AIC, BIC, and adjr2 as the criterion</a:t>
            </a:r>
            <a:endParaRPr lang="en-US">
              <a:ea typeface="Calibri"/>
              <a:cs typeface="Calibri"/>
            </a:endParaRPr>
          </a:p>
        </p:txBody>
      </p:sp>
    </p:spTree>
    <p:extLst>
      <p:ext uri="{BB962C8B-B14F-4D97-AF65-F5344CB8AC3E}">
        <p14:creationId xmlns:p14="http://schemas.microsoft.com/office/powerpoint/2010/main" val="2626943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D41651-9E22-07A9-A1F9-7CD6863B248E}"/>
              </a:ext>
            </a:extLst>
          </p:cNvPr>
          <p:cNvSpPr txBox="1"/>
          <p:nvPr/>
        </p:nvSpPr>
        <p:spPr>
          <a:xfrm>
            <a:off x="802178" y="2261420"/>
            <a:ext cx="4002936" cy="36379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Aft>
                <a:spcPts val="1000"/>
              </a:spcAft>
              <a:buClr>
                <a:schemeClr val="tx1"/>
              </a:buClr>
              <a:buSzPct val="100000"/>
              <a:buFont typeface="Arial"/>
              <a:buChar char="•"/>
            </a:pPr>
            <a:r>
              <a:rPr lang="en-US" sz="2400"/>
              <a:t>P-value: nearly 0</a:t>
            </a:r>
            <a:endParaRPr lang="en-US" sz="2400">
              <a:ea typeface="Calibri"/>
              <a:cs typeface="Calibri"/>
            </a:endParaRPr>
          </a:p>
          <a:p>
            <a:pPr defTabSz="457200">
              <a:spcAft>
                <a:spcPts val="1000"/>
              </a:spcAft>
              <a:buClr>
                <a:schemeClr val="tx1"/>
              </a:buClr>
              <a:buSzPct val="100000"/>
              <a:buFont typeface="Arial"/>
              <a:buChar char="•"/>
            </a:pPr>
            <a:r>
              <a:rPr lang="en-US" sz="2400"/>
              <a:t>Adjusted R^2: .8621</a:t>
            </a:r>
            <a:endParaRPr lang="en-US" sz="2400">
              <a:ea typeface="Calibri"/>
              <a:cs typeface="Calibri"/>
            </a:endParaRPr>
          </a:p>
          <a:p>
            <a:pPr defTabSz="457200">
              <a:spcAft>
                <a:spcPts val="1000"/>
              </a:spcAft>
              <a:buClr>
                <a:prstClr val="white"/>
              </a:buClr>
              <a:buSzPct val="100000"/>
              <a:buFont typeface="Arial"/>
              <a:buChar char="•"/>
            </a:pPr>
            <a:endParaRPr lang="en-US">
              <a:ea typeface="Calibri"/>
              <a:cs typeface="Calibri"/>
            </a:endParaRPr>
          </a:p>
        </p:txBody>
      </p:sp>
      <p:pic>
        <p:nvPicPr>
          <p:cNvPr id="7" name="Picture 6" descr="A screenshot of a computer&#10;&#10;Description automatically generated">
            <a:extLst>
              <a:ext uri="{FF2B5EF4-FFF2-40B4-BE49-F238E27FC236}">
                <a16:creationId xmlns:a16="http://schemas.microsoft.com/office/drawing/2014/main" id="{56805E9A-2FFC-C11E-0855-D33641AA6C2D}"/>
              </a:ext>
            </a:extLst>
          </p:cNvPr>
          <p:cNvPicPr>
            <a:picLocks noChangeAspect="1"/>
          </p:cNvPicPr>
          <p:nvPr/>
        </p:nvPicPr>
        <p:blipFill>
          <a:blip r:embed="rId4"/>
          <a:stretch>
            <a:fillRect/>
          </a:stretch>
        </p:blipFill>
        <p:spPr>
          <a:xfrm>
            <a:off x="3654654" y="1710798"/>
            <a:ext cx="8329572" cy="42191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3875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2C661EC-1228-C982-5178-A25BA4E18EBB}"/>
              </a:ext>
            </a:extLst>
          </p:cNvPr>
          <p:cNvPicPr>
            <a:picLocks noChangeAspect="1"/>
          </p:cNvPicPr>
          <p:nvPr/>
        </p:nvPicPr>
        <p:blipFill>
          <a:blip r:embed="rId3"/>
          <a:stretch>
            <a:fillRect/>
          </a:stretch>
        </p:blipFill>
        <p:spPr>
          <a:xfrm>
            <a:off x="5583382" y="249653"/>
            <a:ext cx="6096000" cy="31721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7EFF1C1-0065-05DF-FD6C-FA31CB1C1A68}"/>
              </a:ext>
            </a:extLst>
          </p:cNvPr>
          <p:cNvPicPr>
            <a:picLocks noChangeAspect="1"/>
          </p:cNvPicPr>
          <p:nvPr/>
        </p:nvPicPr>
        <p:blipFill>
          <a:blip r:embed="rId4"/>
          <a:stretch>
            <a:fillRect/>
          </a:stretch>
        </p:blipFill>
        <p:spPr>
          <a:xfrm>
            <a:off x="5583382" y="3417587"/>
            <a:ext cx="6096000" cy="3043115"/>
          </a:xfrm>
          <a:prstGeom prst="rect">
            <a:avLst/>
          </a:prstGeom>
        </p:spPr>
      </p:pic>
      <p:sp>
        <p:nvSpPr>
          <p:cNvPr id="7" name="TextBox 6">
            <a:extLst>
              <a:ext uri="{FF2B5EF4-FFF2-40B4-BE49-F238E27FC236}">
                <a16:creationId xmlns:a16="http://schemas.microsoft.com/office/drawing/2014/main" id="{59A5EEE5-2B15-9539-A5A3-3B02E86BC8D5}"/>
              </a:ext>
            </a:extLst>
          </p:cNvPr>
          <p:cNvSpPr txBox="1"/>
          <p:nvPr/>
        </p:nvSpPr>
        <p:spPr>
          <a:xfrm>
            <a:off x="1246909" y="2473036"/>
            <a:ext cx="27432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Notice that the p-values and adjusted R^2 using the 'BIC' and 'adjr2' criterion are the same as using the 'AIC' criterion.</a:t>
            </a:r>
          </a:p>
        </p:txBody>
      </p:sp>
    </p:spTree>
    <p:extLst>
      <p:ext uri="{BB962C8B-B14F-4D97-AF65-F5344CB8AC3E}">
        <p14:creationId xmlns:p14="http://schemas.microsoft.com/office/powerpoint/2010/main" val="1789884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89B517B-F62C-713F-9B59-DB55F392AC2D}"/>
              </a:ext>
            </a:extLst>
          </p:cNvPr>
          <p:cNvSpPr>
            <a:spLocks noGrp="1"/>
          </p:cNvSpPr>
          <p:nvPr>
            <p:ph type="title"/>
          </p:nvPr>
        </p:nvSpPr>
        <p:spPr>
          <a:xfrm>
            <a:off x="1380067" y="838200"/>
            <a:ext cx="9437159" cy="1227667"/>
          </a:xfrm>
        </p:spPr>
        <p:txBody>
          <a:bodyPr vert="horz" lIns="91440" tIns="45720" rIns="91440" bIns="45720" rtlCol="0">
            <a:normAutofit/>
          </a:bodyPr>
          <a:lstStyle/>
          <a:p>
            <a:r>
              <a:rPr lang="en-US"/>
              <a:t>Let's explore why that may happen...</a:t>
            </a:r>
          </a:p>
        </p:txBody>
      </p:sp>
      <p:graphicFrame>
        <p:nvGraphicFramePr>
          <p:cNvPr id="6" name="TextBox 3">
            <a:extLst>
              <a:ext uri="{FF2B5EF4-FFF2-40B4-BE49-F238E27FC236}">
                <a16:creationId xmlns:a16="http://schemas.microsoft.com/office/drawing/2014/main" id="{2C9423DA-9DDF-6534-9190-5EC3F4BD4B2E}"/>
              </a:ext>
            </a:extLst>
          </p:cNvPr>
          <p:cNvGraphicFramePr/>
          <p:nvPr>
            <p:extLst>
              <p:ext uri="{D42A27DB-BD31-4B8C-83A1-F6EECF244321}">
                <p14:modId xmlns:p14="http://schemas.microsoft.com/office/powerpoint/2010/main" val="1841581770"/>
              </p:ext>
            </p:extLst>
          </p:nvPr>
        </p:nvGraphicFramePr>
        <p:xfrm>
          <a:off x="1380067" y="2006601"/>
          <a:ext cx="9437159" cy="3784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93059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8A8F166-504B-EA1C-6223-340B34FD603C}"/>
              </a:ext>
            </a:extLst>
          </p:cNvPr>
          <p:cNvSpPr>
            <a:spLocks noGrp="1"/>
          </p:cNvSpPr>
          <p:nvPr>
            <p:ph idx="1"/>
          </p:nvPr>
        </p:nvSpPr>
        <p:spPr>
          <a:xfrm>
            <a:off x="6096000" y="2916605"/>
            <a:ext cx="5147730" cy="3637935"/>
          </a:xfrm>
        </p:spPr>
        <p:txBody>
          <a:bodyPr>
            <a:normAutofit/>
          </a:bodyPr>
          <a:lstStyle/>
          <a:p>
            <a:pPr>
              <a:buFont typeface="Calibri"/>
              <a:buChar char="-"/>
            </a:pPr>
            <a:r>
              <a:rPr lang="en-US" sz="2400">
                <a:ea typeface="Calibri"/>
                <a:cs typeface="Calibri"/>
              </a:rPr>
              <a:t>Testing the model</a:t>
            </a:r>
          </a:p>
          <a:p>
            <a:pPr>
              <a:buClr>
                <a:srgbClr val="FFFFFF"/>
              </a:buClr>
              <a:buFont typeface="Calibri"/>
              <a:buChar char="-"/>
            </a:pPr>
            <a:r>
              <a:rPr lang="en-US" sz="2400">
                <a:ea typeface="Calibri"/>
                <a:cs typeface="Calibri"/>
              </a:rPr>
              <a:t>RMSE: 3493.335</a:t>
            </a:r>
          </a:p>
          <a:p>
            <a:pPr marL="0" indent="0">
              <a:buClr>
                <a:srgbClr val="FFFFFF"/>
              </a:buClr>
              <a:buNone/>
            </a:pPr>
            <a:r>
              <a:rPr lang="en-US" sz="2400">
                <a:ea typeface="Calibri"/>
                <a:cs typeface="Calibri"/>
              </a:rPr>
              <a:t>RMSE is a little high... maybe outliers?</a:t>
            </a:r>
          </a:p>
        </p:txBody>
      </p:sp>
      <p:pic>
        <p:nvPicPr>
          <p:cNvPr id="4" name="Content Placeholder 3" descr="A screenshot of a computer code&#10;&#10;Description automatically generated">
            <a:extLst>
              <a:ext uri="{FF2B5EF4-FFF2-40B4-BE49-F238E27FC236}">
                <a16:creationId xmlns:a16="http://schemas.microsoft.com/office/drawing/2014/main" id="{7A88E1A2-1DD5-6E08-ED22-18A33399EA3B}"/>
              </a:ext>
            </a:extLst>
          </p:cNvPr>
          <p:cNvPicPr>
            <a:picLocks noChangeAspect="1"/>
          </p:cNvPicPr>
          <p:nvPr/>
        </p:nvPicPr>
        <p:blipFill>
          <a:blip r:embed="rId4"/>
          <a:stretch>
            <a:fillRect/>
          </a:stretch>
        </p:blipFill>
        <p:spPr>
          <a:xfrm>
            <a:off x="938307" y="673115"/>
            <a:ext cx="10297990" cy="276542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34028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77495-CE26-49D3-6432-5542126364E8}"/>
              </a:ext>
            </a:extLst>
          </p:cNvPr>
          <p:cNvSpPr>
            <a:spLocks noGrp="1"/>
          </p:cNvSpPr>
          <p:nvPr>
            <p:ph type="title"/>
          </p:nvPr>
        </p:nvSpPr>
        <p:spPr>
          <a:xfrm>
            <a:off x="685801" y="500743"/>
            <a:ext cx="7402285" cy="1360714"/>
          </a:xfrm>
        </p:spPr>
        <p:txBody>
          <a:bodyPr>
            <a:normAutofit/>
          </a:bodyPr>
          <a:lstStyle/>
          <a:p>
            <a:pPr algn="ctr"/>
            <a:r>
              <a:rPr lang="en-US">
                <a:ea typeface="Calibri Light"/>
                <a:cs typeface="Calibri Light"/>
              </a:rPr>
              <a:t>Exploring outliers and removing them</a:t>
            </a:r>
          </a:p>
        </p:txBody>
      </p:sp>
      <p:sp>
        <p:nvSpPr>
          <p:cNvPr id="3" name="Content Placeholder 2">
            <a:extLst>
              <a:ext uri="{FF2B5EF4-FFF2-40B4-BE49-F238E27FC236}">
                <a16:creationId xmlns:a16="http://schemas.microsoft.com/office/drawing/2014/main" id="{E70F7536-646B-CABA-8325-9BD7D89B5995}"/>
              </a:ext>
            </a:extLst>
          </p:cNvPr>
          <p:cNvSpPr>
            <a:spLocks noGrp="1"/>
          </p:cNvSpPr>
          <p:nvPr>
            <p:ph idx="1"/>
          </p:nvPr>
        </p:nvSpPr>
        <p:spPr>
          <a:xfrm>
            <a:off x="8559801" y="323346"/>
            <a:ext cx="3634619" cy="6016777"/>
          </a:xfrm>
        </p:spPr>
        <p:txBody>
          <a:bodyPr>
            <a:normAutofit/>
          </a:bodyPr>
          <a:lstStyle/>
          <a:p>
            <a:pPr>
              <a:buFont typeface="Calibri"/>
              <a:buChar char="-"/>
            </a:pPr>
            <a:r>
              <a:rPr lang="en-US" sz="2400">
                <a:solidFill>
                  <a:schemeClr val="bg1"/>
                </a:solidFill>
                <a:ea typeface="Calibri"/>
                <a:cs typeface="Calibri"/>
              </a:rPr>
              <a:t>Boxplots of original continuous variables </a:t>
            </a:r>
          </a:p>
        </p:txBody>
      </p:sp>
      <p:pic>
        <p:nvPicPr>
          <p:cNvPr id="5" name="original_boxplot">
            <a:hlinkClick r:id="" action="ppaction://media"/>
            <a:extLst>
              <a:ext uri="{FF2B5EF4-FFF2-40B4-BE49-F238E27FC236}">
                <a16:creationId xmlns:a16="http://schemas.microsoft.com/office/drawing/2014/main" id="{A562CCBF-9AAC-2586-66D7-9AE99B20EB4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44" y="1902103"/>
            <a:ext cx="8540046" cy="4476045"/>
          </a:xfrm>
          <a:prstGeom prst="rect">
            <a:avLst/>
          </a:prstGeom>
        </p:spPr>
      </p:pic>
    </p:spTree>
    <p:extLst>
      <p:ext uri="{BB962C8B-B14F-4D97-AF65-F5344CB8AC3E}">
        <p14:creationId xmlns:p14="http://schemas.microsoft.com/office/powerpoint/2010/main" val="495817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5218-A395-388E-021A-6BB80155509B}"/>
              </a:ext>
            </a:extLst>
          </p:cNvPr>
          <p:cNvSpPr>
            <a:spLocks noGrp="1"/>
          </p:cNvSpPr>
          <p:nvPr>
            <p:ph type="title"/>
          </p:nvPr>
        </p:nvSpPr>
        <p:spPr>
          <a:xfrm>
            <a:off x="413085" y="2470484"/>
            <a:ext cx="3570204" cy="1456267"/>
          </a:xfrm>
        </p:spPr>
        <p:txBody>
          <a:bodyPr>
            <a:normAutofit fontScale="90000"/>
          </a:bodyPr>
          <a:lstStyle/>
          <a:p>
            <a:r>
              <a:rPr lang="en-US">
                <a:ea typeface="Calibri Light"/>
                <a:cs typeface="Calibri Light"/>
              </a:rPr>
              <a:t>Investigation:</a:t>
            </a:r>
            <a:br>
              <a:rPr lang="en-US">
                <a:ea typeface="Calibri Light"/>
                <a:cs typeface="Calibri Light"/>
              </a:rPr>
            </a:br>
            <a:r>
              <a:rPr lang="en-US">
                <a:ea typeface="Calibri Light"/>
                <a:cs typeface="Calibri Light"/>
              </a:rPr>
              <a:t>Removing Outliers?</a:t>
            </a:r>
            <a:endParaRPr lang="en-US"/>
          </a:p>
        </p:txBody>
      </p:sp>
      <p:pic>
        <p:nvPicPr>
          <p:cNvPr id="4" name="Screen Recording 2024-04-29 at 9.42.05 PM">
            <a:hlinkClick r:id="" action="ppaction://media"/>
            <a:extLst>
              <a:ext uri="{FF2B5EF4-FFF2-40B4-BE49-F238E27FC236}">
                <a16:creationId xmlns:a16="http://schemas.microsoft.com/office/drawing/2014/main" id="{1010A18C-F723-4EC1-8657-DB1B44376A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88887" y="685800"/>
            <a:ext cx="7773987" cy="5486400"/>
          </a:xfrm>
          <a:prstGeom prst="rect">
            <a:avLst/>
          </a:prstGeom>
        </p:spPr>
      </p:pic>
      <p:sp>
        <p:nvSpPr>
          <p:cNvPr id="3" name="TextBox 2">
            <a:extLst>
              <a:ext uri="{FF2B5EF4-FFF2-40B4-BE49-F238E27FC236}">
                <a16:creationId xmlns:a16="http://schemas.microsoft.com/office/drawing/2014/main" id="{942395AA-AE28-4BE9-F8D3-5C27DE7998B6}"/>
              </a:ext>
            </a:extLst>
          </p:cNvPr>
          <p:cNvSpPr txBox="1"/>
          <p:nvPr/>
        </p:nvSpPr>
        <p:spPr>
          <a:xfrm>
            <a:off x="417095" y="4884820"/>
            <a:ext cx="3312693" cy="4081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Monaco"/>
              </a:rPr>
              <a:t>RMSE after: 6028.778</a:t>
            </a:r>
            <a:endParaRPr lang="en-US" sz="2000">
              <a:ea typeface="Calibri"/>
              <a:cs typeface="Calibri"/>
            </a:endParaRPr>
          </a:p>
        </p:txBody>
      </p:sp>
      <p:sp>
        <p:nvSpPr>
          <p:cNvPr id="5" name="TextBox 4">
            <a:extLst>
              <a:ext uri="{FF2B5EF4-FFF2-40B4-BE49-F238E27FC236}">
                <a16:creationId xmlns:a16="http://schemas.microsoft.com/office/drawing/2014/main" id="{13EEF2CB-0E6E-60C8-57A7-7E2CF22392AB}"/>
              </a:ext>
            </a:extLst>
          </p:cNvPr>
          <p:cNvSpPr txBox="1"/>
          <p:nvPr/>
        </p:nvSpPr>
        <p:spPr>
          <a:xfrm>
            <a:off x="417095" y="4138862"/>
            <a:ext cx="3593431"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Monaco"/>
                <a:ea typeface="Calibri"/>
                <a:cs typeface="Calibri"/>
              </a:rPr>
              <a:t>RMSE before: </a:t>
            </a:r>
            <a:r>
              <a:rPr lang="en-US" sz="2000">
                <a:latin typeface="Monaco"/>
                <a:ea typeface="+mn-lt"/>
                <a:cs typeface="+mn-lt"/>
              </a:rPr>
              <a:t>3493.335</a:t>
            </a:r>
          </a:p>
        </p:txBody>
      </p:sp>
    </p:spTree>
    <p:extLst>
      <p:ext uri="{BB962C8B-B14F-4D97-AF65-F5344CB8AC3E}">
        <p14:creationId xmlns:p14="http://schemas.microsoft.com/office/powerpoint/2010/main" val="404915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EAE29-7295-7B7A-7BF7-A25C289729FD}"/>
              </a:ext>
            </a:extLst>
          </p:cNvPr>
          <p:cNvSpPr>
            <a:spLocks noGrp="1"/>
          </p:cNvSpPr>
          <p:nvPr>
            <p:ph type="title"/>
          </p:nvPr>
        </p:nvSpPr>
        <p:spPr>
          <a:xfrm>
            <a:off x="685799" y="1150076"/>
            <a:ext cx="3659389" cy="4557849"/>
          </a:xfrm>
        </p:spPr>
        <p:txBody>
          <a:bodyPr vert="horz" lIns="91440" tIns="45720" rIns="91440" bIns="45720" rtlCol="0" anchor="ctr">
            <a:normAutofit/>
          </a:bodyPr>
          <a:lstStyle/>
          <a:p>
            <a:pPr algn="r"/>
            <a:r>
              <a:rPr lang="en-US"/>
              <a:t>Stepwise Regression model vs linear regression model</a:t>
            </a:r>
          </a:p>
        </p:txBody>
      </p:sp>
      <p:cxnSp>
        <p:nvCxnSpPr>
          <p:cNvPr id="11" name="Straight Connector 10">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0B1A964-DCD6-3DCD-7905-F281A14BD452}"/>
              </a:ext>
            </a:extLst>
          </p:cNvPr>
          <p:cNvSpPr txBox="1"/>
          <p:nvPr/>
        </p:nvSpPr>
        <p:spPr>
          <a:xfrm>
            <a:off x="4707808" y="3721108"/>
            <a:ext cx="655483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MLR MODEL 2: (BEST)</a:t>
            </a:r>
            <a:endParaRPr lang="en-US" dirty="0"/>
          </a:p>
          <a:p>
            <a:r>
              <a:rPr lang="en-US" dirty="0">
                <a:cs typeface="Calibri"/>
              </a:rPr>
              <a:t>Price = -48703.162 + </a:t>
            </a:r>
            <a:r>
              <a:rPr lang="en-US" dirty="0">
                <a:ea typeface="+mn-lt"/>
                <a:cs typeface="+mn-lt"/>
              </a:rPr>
              <a:t>153.510 * </a:t>
            </a:r>
            <a:r>
              <a:rPr lang="en-US" dirty="0">
                <a:cs typeface="Calibri"/>
              </a:rPr>
              <a:t>wheelbase </a:t>
            </a:r>
            <a:r>
              <a:rPr lang="en-US" dirty="0">
                <a:ea typeface="+mn-lt"/>
                <a:cs typeface="+mn-lt"/>
              </a:rPr>
              <a:t>– </a:t>
            </a:r>
            <a:r>
              <a:rPr lang="en-US" dirty="0">
                <a:cs typeface="Calibri"/>
              </a:rPr>
              <a:t>35.536 * </a:t>
            </a:r>
            <a:r>
              <a:rPr lang="en-US" dirty="0" err="1">
                <a:cs typeface="Calibri"/>
              </a:rPr>
              <a:t>carlength</a:t>
            </a:r>
            <a:r>
              <a:rPr lang="en-US" dirty="0">
                <a:cs typeface="Calibri"/>
              </a:rPr>
              <a:t> + 255.082 * </a:t>
            </a:r>
            <a:r>
              <a:rPr lang="en-US" dirty="0" err="1">
                <a:cs typeface="Calibri"/>
              </a:rPr>
              <a:t>carwidth</a:t>
            </a:r>
            <a:r>
              <a:rPr lang="en-US" dirty="0">
                <a:cs typeface="Calibri"/>
              </a:rPr>
              <a:t> + 114.007 * </a:t>
            </a:r>
            <a:r>
              <a:rPr lang="en-US" dirty="0" err="1">
                <a:cs typeface="Calibri"/>
              </a:rPr>
              <a:t>carheight</a:t>
            </a:r>
            <a:r>
              <a:rPr lang="en-US" dirty="0">
                <a:cs typeface="Calibri"/>
              </a:rPr>
              <a:t> + 1.136 * </a:t>
            </a:r>
            <a:r>
              <a:rPr lang="en-US" dirty="0" err="1">
                <a:cs typeface="Calibri"/>
              </a:rPr>
              <a:t>curbweight</a:t>
            </a:r>
            <a:r>
              <a:rPr lang="en-US" dirty="0">
                <a:cs typeface="Calibri"/>
              </a:rPr>
              <a:t> + 123.411 * </a:t>
            </a:r>
            <a:r>
              <a:rPr lang="en-US" dirty="0" err="1">
                <a:cs typeface="Calibri"/>
              </a:rPr>
              <a:t>enginesize</a:t>
            </a:r>
            <a:r>
              <a:rPr lang="en-US" dirty="0">
                <a:cs typeface="Calibri"/>
              </a:rPr>
              <a:t> – 324.821 * </a:t>
            </a:r>
            <a:r>
              <a:rPr lang="en-US" dirty="0" err="1">
                <a:cs typeface="Calibri"/>
              </a:rPr>
              <a:t>boreratio</a:t>
            </a:r>
            <a:r>
              <a:rPr lang="en-US" dirty="0">
                <a:cs typeface="Calibri"/>
              </a:rPr>
              <a:t> –2975.049 * stroke + 310.901 * </a:t>
            </a:r>
            <a:r>
              <a:rPr lang="en-US" dirty="0" err="1">
                <a:cs typeface="Calibri"/>
              </a:rPr>
              <a:t>compressionratio</a:t>
            </a:r>
            <a:r>
              <a:rPr lang="en-US" dirty="0">
                <a:cs typeface="Calibri"/>
              </a:rPr>
              <a:t> + 37.003 * horsepower – 3.233 * </a:t>
            </a:r>
            <a:r>
              <a:rPr lang="en-US" dirty="0" err="1">
                <a:cs typeface="Calibri"/>
              </a:rPr>
              <a:t>peakrpm</a:t>
            </a:r>
            <a:r>
              <a:rPr lang="en-US" dirty="0">
                <a:cs typeface="Calibri"/>
              </a:rPr>
              <a:t> – 216.214 * </a:t>
            </a:r>
            <a:r>
              <a:rPr lang="en-US" dirty="0" err="1">
                <a:cs typeface="Calibri"/>
              </a:rPr>
              <a:t>citympg</a:t>
            </a:r>
            <a:r>
              <a:rPr lang="en-US" dirty="0">
                <a:cs typeface="Calibri"/>
              </a:rPr>
              <a:t> + 145.037 * </a:t>
            </a:r>
            <a:r>
              <a:rPr lang="en-US" dirty="0" err="1">
                <a:cs typeface="Calibri"/>
              </a:rPr>
              <a:t>highwaympg</a:t>
            </a:r>
            <a:endParaRPr lang="en-US" dirty="0">
              <a:ea typeface="Calibri" panose="020F0502020204030204"/>
              <a:cs typeface="Calibri" panose="020F0502020204030204"/>
            </a:endParaRPr>
          </a:p>
        </p:txBody>
      </p:sp>
      <p:sp>
        <p:nvSpPr>
          <p:cNvPr id="5" name="Star: 5 Points 4">
            <a:extLst>
              <a:ext uri="{FF2B5EF4-FFF2-40B4-BE49-F238E27FC236}">
                <a16:creationId xmlns:a16="http://schemas.microsoft.com/office/drawing/2014/main" id="{A7FF2ED1-DB0A-8664-BBA5-83964CEE92F1}"/>
              </a:ext>
            </a:extLst>
          </p:cNvPr>
          <p:cNvSpPr/>
          <p:nvPr/>
        </p:nvSpPr>
        <p:spPr>
          <a:xfrm>
            <a:off x="10927057" y="4215931"/>
            <a:ext cx="906163" cy="76199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044718-FB7A-F6D4-66D0-013CAC41779B}"/>
              </a:ext>
            </a:extLst>
          </p:cNvPr>
          <p:cNvSpPr txBox="1"/>
          <p:nvPr/>
        </p:nvSpPr>
        <p:spPr>
          <a:xfrm>
            <a:off x="4804284" y="1661932"/>
            <a:ext cx="61175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STEPWISE MODEL (before removing outliers)</a:t>
            </a:r>
          </a:p>
          <a:p>
            <a:r>
              <a:rPr lang="en-US" dirty="0">
                <a:ea typeface="Calibri"/>
                <a:cs typeface="Calibri"/>
              </a:rPr>
              <a:t>Price = -41674.100 + 248.872 * wheelbase + 119.839 * </a:t>
            </a:r>
            <a:r>
              <a:rPr lang="en-US" dirty="0" err="1">
                <a:ea typeface="Calibri"/>
                <a:cs typeface="Calibri"/>
              </a:rPr>
              <a:t>enginesize</a:t>
            </a:r>
            <a:r>
              <a:rPr lang="en-US" dirty="0">
                <a:ea typeface="Calibri"/>
                <a:cs typeface="Calibri"/>
              </a:rPr>
              <a:t> – 2875.852 * stroke + 300.989 * </a:t>
            </a:r>
            <a:r>
              <a:rPr lang="en-US" dirty="0" err="1">
                <a:ea typeface="Calibri"/>
                <a:cs typeface="Calibri"/>
              </a:rPr>
              <a:t>compressionratio</a:t>
            </a:r>
            <a:r>
              <a:rPr lang="en-US" dirty="0">
                <a:ea typeface="Calibri"/>
                <a:cs typeface="Calibri"/>
              </a:rPr>
              <a:t> + 57.279 * horsepower + 3.096 * </a:t>
            </a:r>
            <a:r>
              <a:rPr lang="en-US" dirty="0" err="1">
                <a:ea typeface="Calibri"/>
                <a:cs typeface="Calibri"/>
              </a:rPr>
              <a:t>peakrpm</a:t>
            </a:r>
            <a:endParaRPr lang="en-US" dirty="0">
              <a:ea typeface="Calibri"/>
              <a:cs typeface="Calibri"/>
            </a:endParaRPr>
          </a:p>
        </p:txBody>
      </p:sp>
    </p:spTree>
    <p:extLst>
      <p:ext uri="{BB962C8B-B14F-4D97-AF65-F5344CB8AC3E}">
        <p14:creationId xmlns:p14="http://schemas.microsoft.com/office/powerpoint/2010/main" val="909861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04F0-DD49-50BD-25D4-87545CFF4288}"/>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a:t>Findings and Conclusions</a:t>
            </a:r>
          </a:p>
        </p:txBody>
      </p:sp>
      <p:sp>
        <p:nvSpPr>
          <p:cNvPr id="4" name="TextBox 3">
            <a:extLst>
              <a:ext uri="{FF2B5EF4-FFF2-40B4-BE49-F238E27FC236}">
                <a16:creationId xmlns:a16="http://schemas.microsoft.com/office/drawing/2014/main" id="{3AA3D397-40F9-9826-4DB4-D927CA82EC73}"/>
              </a:ext>
            </a:extLst>
          </p:cNvPr>
          <p:cNvSpPr txBox="1"/>
          <p:nvPr/>
        </p:nvSpPr>
        <p:spPr>
          <a:xfrm>
            <a:off x="802178" y="2261420"/>
            <a:ext cx="4002936" cy="36379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Aft>
                <a:spcPts val="1000"/>
              </a:spcAft>
              <a:buClr>
                <a:schemeClr val="tx1"/>
              </a:buClr>
              <a:buSzPct val="100000"/>
              <a:buFont typeface="Arial"/>
              <a:buChar char="•"/>
            </a:pPr>
            <a:r>
              <a:rPr lang="en-US" dirty="0"/>
              <a:t>Which variables are most significant?</a:t>
            </a:r>
          </a:p>
          <a:p>
            <a:pPr marL="285750" indent="-285750" defTabSz="457200">
              <a:spcAft>
                <a:spcPts val="1000"/>
              </a:spcAft>
              <a:buClr>
                <a:schemeClr val="tx1"/>
              </a:buClr>
              <a:buSzPct val="100000"/>
              <a:buFont typeface="Arial"/>
              <a:buChar char="•"/>
            </a:pPr>
            <a:r>
              <a:rPr lang="en-US" dirty="0" err="1"/>
              <a:t>Enginesize</a:t>
            </a:r>
            <a:endParaRPr lang="en-US" dirty="0"/>
          </a:p>
          <a:p>
            <a:pPr marL="285750" indent="-285750" defTabSz="457200">
              <a:spcAft>
                <a:spcPts val="1000"/>
              </a:spcAft>
              <a:buClr>
                <a:schemeClr val="tx1"/>
              </a:buClr>
              <a:buSzPct val="100000"/>
              <a:buFont typeface="Arial"/>
              <a:buChar char="•"/>
            </a:pPr>
            <a:r>
              <a:rPr lang="en-US" dirty="0"/>
              <a:t>Stroke</a:t>
            </a:r>
          </a:p>
          <a:p>
            <a:pPr marL="285750" indent="-285750" defTabSz="457200">
              <a:spcAft>
                <a:spcPts val="1000"/>
              </a:spcAft>
              <a:buClr>
                <a:schemeClr val="tx1"/>
              </a:buClr>
              <a:buSzPct val="100000"/>
              <a:buFont typeface="Arial"/>
              <a:buChar char="•"/>
            </a:pPr>
            <a:r>
              <a:rPr lang="en-US" dirty="0" err="1"/>
              <a:t>Compressionratio</a:t>
            </a:r>
            <a:endParaRPr lang="en-US" dirty="0"/>
          </a:p>
          <a:p>
            <a:pPr marL="285750" indent="-285750" defTabSz="457200">
              <a:spcAft>
                <a:spcPts val="1000"/>
              </a:spcAft>
              <a:buClr>
                <a:schemeClr val="tx1"/>
              </a:buClr>
              <a:buSzPct val="100000"/>
              <a:buFont typeface="Arial"/>
              <a:buChar char="•"/>
            </a:pPr>
            <a:r>
              <a:rPr lang="en-US" dirty="0" err="1"/>
              <a:t>Peakrp</a:t>
            </a:r>
            <a:endParaRPr lang="en-US" dirty="0"/>
          </a:p>
        </p:txBody>
      </p:sp>
      <p:pic>
        <p:nvPicPr>
          <p:cNvPr id="8" name="Graphic 7" descr="Bar chart">
            <a:extLst>
              <a:ext uri="{FF2B5EF4-FFF2-40B4-BE49-F238E27FC236}">
                <a16:creationId xmlns:a16="http://schemas.microsoft.com/office/drawing/2014/main" id="{8ED6428C-5FD3-3AC3-4365-56AC63748C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6077" y="796413"/>
            <a:ext cx="5102943"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97687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FF5BED3-4EE4-425F-A016-C272586B8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56B4CA-4519-432C-ABFD-F2AE5D70E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D03B64-A2F8-4473-8457-9A6A36B67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1C3CE7E-C09F-4DAB-A9B8-00CB40334B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733C798F-3CFF-CCDA-F1EC-B273BA6431EA}"/>
              </a:ext>
            </a:extLst>
          </p:cNvPr>
          <p:cNvSpPr>
            <a:spLocks noGrp="1"/>
          </p:cNvSpPr>
          <p:nvPr>
            <p:ph type="title"/>
          </p:nvPr>
        </p:nvSpPr>
        <p:spPr>
          <a:xfrm>
            <a:off x="1028700" y="653142"/>
            <a:ext cx="10131425" cy="1219200"/>
          </a:xfrm>
        </p:spPr>
        <p:txBody>
          <a:bodyPr>
            <a:normAutofit/>
          </a:bodyPr>
          <a:lstStyle/>
          <a:p>
            <a:pPr algn="ctr"/>
            <a:r>
              <a:rPr lang="en-US" sz="4400">
                <a:solidFill>
                  <a:srgbClr val="FFFFFF"/>
                </a:solidFill>
              </a:rPr>
              <a:t>Business Problem</a:t>
            </a:r>
          </a:p>
        </p:txBody>
      </p:sp>
      <p:graphicFrame>
        <p:nvGraphicFramePr>
          <p:cNvPr id="24" name="Content Placeholder 2">
            <a:extLst>
              <a:ext uri="{FF2B5EF4-FFF2-40B4-BE49-F238E27FC236}">
                <a16:creationId xmlns:a16="http://schemas.microsoft.com/office/drawing/2014/main" id="{0895722C-187B-EC98-C42C-05426A993D95}"/>
              </a:ext>
            </a:extLst>
          </p:cNvPr>
          <p:cNvGraphicFramePr>
            <a:graphicFrameLocks noGrp="1"/>
          </p:cNvGraphicFramePr>
          <p:nvPr>
            <p:ph idx="1"/>
            <p:extLst>
              <p:ext uri="{D42A27DB-BD31-4B8C-83A1-F6EECF244321}">
                <p14:modId xmlns:p14="http://schemas.microsoft.com/office/powerpoint/2010/main" val="2644071039"/>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769782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6D269632-AC6D-0A01-852C-6DD8FAAACFF8}"/>
              </a:ext>
            </a:extLst>
          </p:cNvPr>
          <p:cNvSpPr>
            <a:spLocks noGrp="1"/>
          </p:cNvSpPr>
          <p:nvPr>
            <p:ph type="title"/>
          </p:nvPr>
        </p:nvSpPr>
        <p:spPr>
          <a:xfrm>
            <a:off x="685801" y="643466"/>
            <a:ext cx="3351530" cy="4995333"/>
          </a:xfrm>
        </p:spPr>
        <p:txBody>
          <a:bodyPr>
            <a:normAutofit/>
          </a:bodyPr>
          <a:lstStyle/>
          <a:p>
            <a:r>
              <a:rPr lang="en-US">
                <a:solidFill>
                  <a:srgbClr val="FFFFFF"/>
                </a:solidFill>
              </a:rPr>
              <a:t>Proposed Solution</a:t>
            </a:r>
          </a:p>
        </p:txBody>
      </p:sp>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B1ACA79-80E1-B0FC-C43A-761720C839E1}"/>
              </a:ext>
            </a:extLst>
          </p:cNvPr>
          <p:cNvGraphicFramePr>
            <a:graphicFrameLocks noGrp="1"/>
          </p:cNvGraphicFramePr>
          <p:nvPr>
            <p:ph idx="1"/>
            <p:extLst>
              <p:ext uri="{D42A27DB-BD31-4B8C-83A1-F6EECF244321}">
                <p14:modId xmlns:p14="http://schemas.microsoft.com/office/powerpoint/2010/main" val="2706338039"/>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70896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CDF70C4-2F13-5A2F-3644-66A5DE65A0EA}"/>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EDA</a:t>
            </a:r>
          </a:p>
        </p:txBody>
      </p:sp>
      <p:sp>
        <p:nvSpPr>
          <p:cNvPr id="3" name="Content Placeholder 2">
            <a:extLst>
              <a:ext uri="{FF2B5EF4-FFF2-40B4-BE49-F238E27FC236}">
                <a16:creationId xmlns:a16="http://schemas.microsoft.com/office/drawing/2014/main" id="{A1002B17-71AF-3F7A-F77D-CAB1A215DB80}"/>
              </a:ext>
            </a:extLst>
          </p:cNvPr>
          <p:cNvSpPr>
            <a:spLocks noGrp="1"/>
          </p:cNvSpPr>
          <p:nvPr>
            <p:ph idx="1"/>
          </p:nvPr>
        </p:nvSpPr>
        <p:spPr>
          <a:xfrm>
            <a:off x="8190271" y="4385732"/>
            <a:ext cx="3342968" cy="1828256"/>
          </a:xfrm>
        </p:spPr>
        <p:txBody>
          <a:bodyPr vert="horz" lIns="91440" tIns="45720" rIns="91440" bIns="45720" rtlCol="0" anchor="t">
            <a:normAutofit/>
          </a:bodyPr>
          <a:lstStyle/>
          <a:p>
            <a:pPr marL="0" indent="0" algn="r">
              <a:buNone/>
            </a:pPr>
            <a:r>
              <a:rPr lang="en-US" cap="all"/>
              <a:t>Exploratory plots: variable relationships with price</a:t>
            </a:r>
          </a:p>
        </p:txBody>
      </p:sp>
      <p:pic>
        <p:nvPicPr>
          <p:cNvPr id="5" name="Screen Recording 2024-04-29 at 9.45.25 PM">
            <a:hlinkClick r:id="" action="ppaction://media"/>
            <a:extLst>
              <a:ext uri="{FF2B5EF4-FFF2-40B4-BE49-F238E27FC236}">
                <a16:creationId xmlns:a16="http://schemas.microsoft.com/office/drawing/2014/main" id="{59F97082-6129-14DD-3AA7-D69FB853563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3476" y="637674"/>
            <a:ext cx="7773987" cy="5486400"/>
          </a:xfrm>
          <a:prstGeom prst="rect">
            <a:avLst/>
          </a:prstGeom>
        </p:spPr>
      </p:pic>
    </p:spTree>
    <p:extLst>
      <p:ext uri="{BB962C8B-B14F-4D97-AF65-F5344CB8AC3E}">
        <p14:creationId xmlns:p14="http://schemas.microsoft.com/office/powerpoint/2010/main" val="298701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D11B-D106-EB85-2883-FCC170235B1C}"/>
              </a:ext>
            </a:extLst>
          </p:cNvPr>
          <p:cNvSpPr>
            <a:spLocks noGrp="1"/>
          </p:cNvSpPr>
          <p:nvPr>
            <p:ph type="title"/>
          </p:nvPr>
        </p:nvSpPr>
        <p:spPr/>
        <p:txBody>
          <a:bodyPr/>
          <a:lstStyle/>
          <a:p>
            <a:r>
              <a:rPr lang="en-US">
                <a:ea typeface="Calibri Light"/>
                <a:cs typeface="Calibri Light"/>
              </a:rPr>
              <a:t>EDA COntd...</a:t>
            </a:r>
            <a:endParaRPr lang="en-US" err="1"/>
          </a:p>
        </p:txBody>
      </p:sp>
      <p:pic>
        <p:nvPicPr>
          <p:cNvPr id="4" name="Content Placeholder 3" descr="A graph with blue and red dots&#10;&#10;Description automatically generated">
            <a:extLst>
              <a:ext uri="{FF2B5EF4-FFF2-40B4-BE49-F238E27FC236}">
                <a16:creationId xmlns:a16="http://schemas.microsoft.com/office/drawing/2014/main" id="{652C6088-ABEF-0285-D9BB-6B2F68173A41}"/>
              </a:ext>
            </a:extLst>
          </p:cNvPr>
          <p:cNvPicPr>
            <a:picLocks noGrp="1" noChangeAspect="1"/>
          </p:cNvPicPr>
          <p:nvPr>
            <p:ph idx="1"/>
          </p:nvPr>
        </p:nvPicPr>
        <p:blipFill>
          <a:blip r:embed="rId2"/>
          <a:stretch>
            <a:fillRect/>
          </a:stretch>
        </p:blipFill>
        <p:spPr>
          <a:xfrm>
            <a:off x="273135" y="2205846"/>
            <a:ext cx="5542548" cy="3409282"/>
          </a:xfrm>
        </p:spPr>
      </p:pic>
      <p:pic>
        <p:nvPicPr>
          <p:cNvPr id="5" name="Picture 4" descr="A graph of different colored dots&#10;&#10;Description automatically generated">
            <a:extLst>
              <a:ext uri="{FF2B5EF4-FFF2-40B4-BE49-F238E27FC236}">
                <a16:creationId xmlns:a16="http://schemas.microsoft.com/office/drawing/2014/main" id="{E5069A51-2649-791F-4B1A-25A24CAA4716}"/>
              </a:ext>
            </a:extLst>
          </p:cNvPr>
          <p:cNvPicPr>
            <a:picLocks noChangeAspect="1"/>
          </p:cNvPicPr>
          <p:nvPr/>
        </p:nvPicPr>
        <p:blipFill>
          <a:blip r:embed="rId3"/>
          <a:stretch>
            <a:fillRect/>
          </a:stretch>
        </p:blipFill>
        <p:spPr>
          <a:xfrm>
            <a:off x="6094414" y="2163734"/>
            <a:ext cx="5550569" cy="3452921"/>
          </a:xfrm>
          <a:prstGeom prst="rect">
            <a:avLst/>
          </a:prstGeom>
        </p:spPr>
      </p:pic>
      <p:sp>
        <p:nvSpPr>
          <p:cNvPr id="3" name="TextBox 2">
            <a:extLst>
              <a:ext uri="{FF2B5EF4-FFF2-40B4-BE49-F238E27FC236}">
                <a16:creationId xmlns:a16="http://schemas.microsoft.com/office/drawing/2014/main" id="{A37E257D-7912-8FD1-7E87-682068291A99}"/>
              </a:ext>
            </a:extLst>
          </p:cNvPr>
          <p:cNvSpPr txBox="1"/>
          <p:nvPr/>
        </p:nvSpPr>
        <p:spPr>
          <a:xfrm>
            <a:off x="272715" y="5871410"/>
            <a:ext cx="6978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Plot of engine size vs. Price colored by fuel type </a:t>
            </a:r>
            <a:endParaRPr lang="en-US"/>
          </a:p>
        </p:txBody>
      </p:sp>
      <p:sp>
        <p:nvSpPr>
          <p:cNvPr id="6" name="TextBox 5">
            <a:extLst>
              <a:ext uri="{FF2B5EF4-FFF2-40B4-BE49-F238E27FC236}">
                <a16:creationId xmlns:a16="http://schemas.microsoft.com/office/drawing/2014/main" id="{C9C61476-DEA4-8018-1B6E-7D2ABCAD32D7}"/>
              </a:ext>
            </a:extLst>
          </p:cNvPr>
          <p:cNvSpPr txBox="1"/>
          <p:nvPr/>
        </p:nvSpPr>
        <p:spPr>
          <a:xfrm>
            <a:off x="6095998" y="5871409"/>
            <a:ext cx="6978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Plot of engine size vs. Price colored by number of cylinders </a:t>
            </a:r>
            <a:endParaRPr lang="en-US"/>
          </a:p>
        </p:txBody>
      </p:sp>
    </p:spTree>
    <p:extLst>
      <p:ext uri="{BB962C8B-B14F-4D97-AF65-F5344CB8AC3E}">
        <p14:creationId xmlns:p14="http://schemas.microsoft.com/office/powerpoint/2010/main" val="2225178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E728-DD97-EC3D-02D5-D06DF09B1C72}"/>
              </a:ext>
            </a:extLst>
          </p:cNvPr>
          <p:cNvSpPr>
            <a:spLocks noGrp="1"/>
          </p:cNvSpPr>
          <p:nvPr>
            <p:ph type="title"/>
          </p:nvPr>
        </p:nvSpPr>
        <p:spPr/>
        <p:txBody>
          <a:bodyPr/>
          <a:lstStyle/>
          <a:p>
            <a:r>
              <a:rPr lang="en-US"/>
              <a:t>multiple linear regression (MLR): MODEL 1</a:t>
            </a:r>
          </a:p>
        </p:txBody>
      </p:sp>
      <p:sp>
        <p:nvSpPr>
          <p:cNvPr id="3" name="Content Placeholder 2">
            <a:extLst>
              <a:ext uri="{FF2B5EF4-FFF2-40B4-BE49-F238E27FC236}">
                <a16:creationId xmlns:a16="http://schemas.microsoft.com/office/drawing/2014/main" id="{FA0D4D52-2CFC-2A44-4FC1-639EDD7022B8}"/>
              </a:ext>
            </a:extLst>
          </p:cNvPr>
          <p:cNvSpPr>
            <a:spLocks noGrp="1"/>
          </p:cNvSpPr>
          <p:nvPr>
            <p:ph idx="1"/>
          </p:nvPr>
        </p:nvSpPr>
        <p:spPr>
          <a:xfrm>
            <a:off x="685801" y="1716951"/>
            <a:ext cx="10131425" cy="3649133"/>
          </a:xfrm>
        </p:spPr>
        <p:txBody>
          <a:bodyPr/>
          <a:lstStyle/>
          <a:p>
            <a:r>
              <a:rPr lang="en-US" sz="2400">
                <a:cs typeface="Calibri"/>
              </a:rPr>
              <a:t>Started with linear model with ALL variables</a:t>
            </a:r>
          </a:p>
          <a:p>
            <a:pPr>
              <a:buClr>
                <a:srgbClr val="FFFFFF"/>
              </a:buClr>
            </a:pPr>
            <a:r>
              <a:rPr lang="en-US" sz="2400">
                <a:cs typeface="Calibri"/>
              </a:rPr>
              <a:t>Adjusted R^2 value:  0.9762</a:t>
            </a:r>
          </a:p>
          <a:p>
            <a:pPr>
              <a:buClr>
                <a:srgbClr val="FFFFFF"/>
              </a:buClr>
            </a:pPr>
            <a:r>
              <a:rPr lang="en-US" sz="2400">
                <a:cs typeface="Calibri"/>
              </a:rPr>
              <a:t>P-value: 9.666e-16</a:t>
            </a:r>
          </a:p>
          <a:p>
            <a:pPr>
              <a:buClr>
                <a:srgbClr val="FFFFFF"/>
              </a:buClr>
            </a:pPr>
            <a:endParaRPr lang="en-US" sz="2400">
              <a:cs typeface="Calibri"/>
            </a:endParaRPr>
          </a:p>
        </p:txBody>
      </p:sp>
      <p:pic>
        <p:nvPicPr>
          <p:cNvPr id="4" name="Picture 3" descr="A close-up of numbers&#10;&#10;Description automatically generated">
            <a:extLst>
              <a:ext uri="{FF2B5EF4-FFF2-40B4-BE49-F238E27FC236}">
                <a16:creationId xmlns:a16="http://schemas.microsoft.com/office/drawing/2014/main" id="{A0DE8109-D149-9A90-EFE9-477F8F975867}"/>
              </a:ext>
            </a:extLst>
          </p:cNvPr>
          <p:cNvPicPr>
            <a:picLocks noChangeAspect="1"/>
          </p:cNvPicPr>
          <p:nvPr/>
        </p:nvPicPr>
        <p:blipFill>
          <a:blip r:embed="rId2"/>
          <a:stretch>
            <a:fillRect/>
          </a:stretch>
        </p:blipFill>
        <p:spPr>
          <a:xfrm>
            <a:off x="689571" y="4442637"/>
            <a:ext cx="7884694" cy="1198865"/>
          </a:xfrm>
          <a:prstGeom prst="rect">
            <a:avLst/>
          </a:prstGeom>
        </p:spPr>
      </p:pic>
    </p:spTree>
    <p:extLst>
      <p:ext uri="{BB962C8B-B14F-4D97-AF65-F5344CB8AC3E}">
        <p14:creationId xmlns:p14="http://schemas.microsoft.com/office/powerpoint/2010/main" val="153133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A9D0-A1E7-D630-ED6C-650434F15A27}"/>
              </a:ext>
            </a:extLst>
          </p:cNvPr>
          <p:cNvSpPr>
            <a:spLocks noGrp="1"/>
          </p:cNvSpPr>
          <p:nvPr>
            <p:ph type="title"/>
          </p:nvPr>
        </p:nvSpPr>
        <p:spPr/>
        <p:txBody>
          <a:bodyPr/>
          <a:lstStyle/>
          <a:p>
            <a:r>
              <a:rPr lang="en-US">
                <a:cs typeface="Calibri Light"/>
              </a:rPr>
              <a:t>MLR MODEL 2</a:t>
            </a:r>
            <a:endParaRPr lang="en-US"/>
          </a:p>
        </p:txBody>
      </p:sp>
      <p:sp>
        <p:nvSpPr>
          <p:cNvPr id="3" name="Content Placeholder 2">
            <a:extLst>
              <a:ext uri="{FF2B5EF4-FFF2-40B4-BE49-F238E27FC236}">
                <a16:creationId xmlns:a16="http://schemas.microsoft.com/office/drawing/2014/main" id="{F2C83D05-CF30-DA5A-00F5-A7E8ED65F559}"/>
              </a:ext>
            </a:extLst>
          </p:cNvPr>
          <p:cNvSpPr>
            <a:spLocks noGrp="1"/>
          </p:cNvSpPr>
          <p:nvPr>
            <p:ph idx="1"/>
          </p:nvPr>
        </p:nvSpPr>
        <p:spPr/>
        <p:txBody>
          <a:bodyPr/>
          <a:lstStyle/>
          <a:p>
            <a:r>
              <a:rPr lang="en-US" sz="2500">
                <a:cs typeface="Calibri"/>
              </a:rPr>
              <a:t>Next, model with only continuous variables</a:t>
            </a:r>
          </a:p>
          <a:p>
            <a:pPr>
              <a:buClr>
                <a:srgbClr val="FFFFFF"/>
              </a:buClr>
            </a:pPr>
            <a:r>
              <a:rPr lang="en-US" sz="2500">
                <a:cs typeface="Calibri"/>
              </a:rPr>
              <a:t>Adjusted R^2 value: 0.8589</a:t>
            </a:r>
          </a:p>
          <a:p>
            <a:pPr>
              <a:buClr>
                <a:srgbClr val="FFFFFF"/>
              </a:buClr>
            </a:pPr>
            <a:r>
              <a:rPr lang="en-US" sz="2500">
                <a:cs typeface="Calibri"/>
              </a:rPr>
              <a:t>RMSE: 3224.741</a:t>
            </a:r>
          </a:p>
          <a:p>
            <a:pPr>
              <a:buClr>
                <a:srgbClr val="FFFFFF"/>
              </a:buClr>
            </a:pPr>
            <a:r>
              <a:rPr lang="en-US" sz="2500">
                <a:solidFill>
                  <a:srgbClr val="FFFFFF"/>
                </a:solidFill>
                <a:latin typeface="Calibri"/>
                <a:cs typeface="Calibri"/>
              </a:rPr>
              <a:t>P-value: 2.2e-16</a:t>
            </a:r>
          </a:p>
        </p:txBody>
      </p:sp>
      <p:pic>
        <p:nvPicPr>
          <p:cNvPr id="4" name="Picture 3" descr="A screenshot of a computer&#10;&#10;Description automatically generated">
            <a:extLst>
              <a:ext uri="{FF2B5EF4-FFF2-40B4-BE49-F238E27FC236}">
                <a16:creationId xmlns:a16="http://schemas.microsoft.com/office/drawing/2014/main" id="{85E99371-039D-0962-1152-F3211571AEF9}"/>
              </a:ext>
            </a:extLst>
          </p:cNvPr>
          <p:cNvPicPr>
            <a:picLocks noChangeAspect="1"/>
          </p:cNvPicPr>
          <p:nvPr/>
        </p:nvPicPr>
        <p:blipFill>
          <a:blip r:embed="rId2"/>
          <a:stretch>
            <a:fillRect/>
          </a:stretch>
        </p:blipFill>
        <p:spPr>
          <a:xfrm>
            <a:off x="7070431" y="1068849"/>
            <a:ext cx="4640581" cy="4990014"/>
          </a:xfrm>
          <a:prstGeom prst="rect">
            <a:avLst/>
          </a:prstGeom>
        </p:spPr>
      </p:pic>
    </p:spTree>
    <p:extLst>
      <p:ext uri="{BB962C8B-B14F-4D97-AF65-F5344CB8AC3E}">
        <p14:creationId xmlns:p14="http://schemas.microsoft.com/office/powerpoint/2010/main" val="38744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5CDB-500B-A164-B899-F3F77207783F}"/>
              </a:ext>
            </a:extLst>
          </p:cNvPr>
          <p:cNvSpPr>
            <a:spLocks noGrp="1"/>
          </p:cNvSpPr>
          <p:nvPr>
            <p:ph type="title"/>
          </p:nvPr>
        </p:nvSpPr>
        <p:spPr/>
        <p:txBody>
          <a:bodyPr/>
          <a:lstStyle/>
          <a:p>
            <a:r>
              <a:rPr lang="en-US" err="1">
                <a:cs typeface="Calibri Light"/>
              </a:rPr>
              <a:t>Mlr</a:t>
            </a:r>
            <a:r>
              <a:rPr lang="en-US">
                <a:cs typeface="Calibri Light"/>
              </a:rPr>
              <a:t> model 3</a:t>
            </a:r>
            <a:endParaRPr lang="en-US"/>
          </a:p>
        </p:txBody>
      </p:sp>
      <p:sp>
        <p:nvSpPr>
          <p:cNvPr id="3" name="Content Placeholder 2">
            <a:extLst>
              <a:ext uri="{FF2B5EF4-FFF2-40B4-BE49-F238E27FC236}">
                <a16:creationId xmlns:a16="http://schemas.microsoft.com/office/drawing/2014/main" id="{59DFB10A-6535-90B0-5066-8F9C3963232F}"/>
              </a:ext>
            </a:extLst>
          </p:cNvPr>
          <p:cNvSpPr>
            <a:spLocks noGrp="1"/>
          </p:cNvSpPr>
          <p:nvPr>
            <p:ph idx="1"/>
          </p:nvPr>
        </p:nvSpPr>
        <p:spPr/>
        <p:txBody>
          <a:bodyPr/>
          <a:lstStyle/>
          <a:p>
            <a:r>
              <a:rPr lang="en-US" sz="2500">
                <a:cs typeface="Calibri"/>
              </a:rPr>
              <a:t>Model with significant codes variables</a:t>
            </a:r>
          </a:p>
          <a:p>
            <a:pPr>
              <a:buClr>
                <a:srgbClr val="FFFFFF"/>
              </a:buClr>
            </a:pPr>
            <a:r>
              <a:rPr lang="en-US" sz="2500">
                <a:cs typeface="Calibri"/>
              </a:rPr>
              <a:t>Adjusted R^2 Value: 0.844</a:t>
            </a:r>
          </a:p>
          <a:p>
            <a:pPr>
              <a:buClr>
                <a:srgbClr val="FFFFFF"/>
              </a:buClr>
            </a:pPr>
            <a:r>
              <a:rPr lang="en-US" sz="2500">
                <a:cs typeface="Calibri"/>
              </a:rPr>
              <a:t>RMSE: 3353.8</a:t>
            </a:r>
          </a:p>
          <a:p>
            <a:pPr>
              <a:buClr>
                <a:srgbClr val="FFFFFF"/>
              </a:buClr>
            </a:pPr>
            <a:r>
              <a:rPr lang="en-US" sz="2500">
                <a:cs typeface="Calibri"/>
              </a:rPr>
              <a:t>P-value: 2.2e-16</a:t>
            </a:r>
          </a:p>
          <a:p>
            <a:pPr>
              <a:buClr>
                <a:srgbClr val="FFFFFF"/>
              </a:buClr>
            </a:pPr>
            <a:endParaRPr lang="en-US">
              <a:cs typeface="Calibri"/>
            </a:endParaRPr>
          </a:p>
        </p:txBody>
      </p:sp>
      <p:pic>
        <p:nvPicPr>
          <p:cNvPr id="5" name="Picture 4" descr="A screenshot of a computer code&#10;&#10;Description automatically generated">
            <a:extLst>
              <a:ext uri="{FF2B5EF4-FFF2-40B4-BE49-F238E27FC236}">
                <a16:creationId xmlns:a16="http://schemas.microsoft.com/office/drawing/2014/main" id="{E81C46CC-25D5-4D2E-89B5-391192D22383}"/>
              </a:ext>
            </a:extLst>
          </p:cNvPr>
          <p:cNvPicPr>
            <a:picLocks noChangeAspect="1"/>
          </p:cNvPicPr>
          <p:nvPr/>
        </p:nvPicPr>
        <p:blipFill>
          <a:blip r:embed="rId2"/>
          <a:stretch>
            <a:fillRect/>
          </a:stretch>
        </p:blipFill>
        <p:spPr>
          <a:xfrm>
            <a:off x="6557496" y="1335279"/>
            <a:ext cx="5110803" cy="4114800"/>
          </a:xfrm>
          <a:prstGeom prst="rect">
            <a:avLst/>
          </a:prstGeom>
        </p:spPr>
      </p:pic>
    </p:spTree>
    <p:extLst>
      <p:ext uri="{BB962C8B-B14F-4D97-AF65-F5344CB8AC3E}">
        <p14:creationId xmlns:p14="http://schemas.microsoft.com/office/powerpoint/2010/main" val="1064023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Yellow paper folded as graph">
            <a:extLst>
              <a:ext uri="{FF2B5EF4-FFF2-40B4-BE49-F238E27FC236}">
                <a16:creationId xmlns:a16="http://schemas.microsoft.com/office/drawing/2014/main" id="{F7D6086F-BB63-5CD2-EC11-97EB3ED56199}"/>
              </a:ext>
            </a:extLst>
          </p:cNvPr>
          <p:cNvPicPr>
            <a:picLocks noChangeAspect="1"/>
          </p:cNvPicPr>
          <p:nvPr/>
        </p:nvPicPr>
        <p:blipFill rotWithShape="1">
          <a:blip r:embed="rId4">
            <a:alphaModFix amt="20000"/>
          </a:blip>
          <a:srcRect t="15730"/>
          <a:stretch/>
        </p:blipFill>
        <p:spPr>
          <a:xfrm>
            <a:off x="20" y="10"/>
            <a:ext cx="12191980" cy="6857990"/>
          </a:xfrm>
          <a:prstGeom prst="rect">
            <a:avLst/>
          </a:prstGeom>
        </p:spPr>
      </p:pic>
      <p:pic>
        <p:nvPicPr>
          <p:cNvPr id="20" name="Picture 19">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A940ACC-F7CB-0F54-8872-7D8BE6268E9D}"/>
              </a:ext>
            </a:extLst>
          </p:cNvPr>
          <p:cNvSpPr>
            <a:spLocks noGrp="1"/>
          </p:cNvSpPr>
          <p:nvPr>
            <p:ph type="title"/>
          </p:nvPr>
        </p:nvSpPr>
        <p:spPr>
          <a:xfrm>
            <a:off x="685801" y="609600"/>
            <a:ext cx="10131425" cy="1456267"/>
          </a:xfrm>
        </p:spPr>
        <p:txBody>
          <a:bodyPr>
            <a:normAutofit/>
          </a:bodyPr>
          <a:lstStyle/>
          <a:p>
            <a:pPr algn="ctr"/>
            <a:r>
              <a:rPr lang="en-US">
                <a:cs typeface="Calibri Light"/>
              </a:rPr>
              <a:t>Stepwise regression</a:t>
            </a:r>
          </a:p>
        </p:txBody>
      </p:sp>
      <p:sp>
        <p:nvSpPr>
          <p:cNvPr id="3" name="Content Placeholder 2">
            <a:extLst>
              <a:ext uri="{FF2B5EF4-FFF2-40B4-BE49-F238E27FC236}">
                <a16:creationId xmlns:a16="http://schemas.microsoft.com/office/drawing/2014/main" id="{872128AC-20D7-E222-EE00-2B6108A209EC}"/>
              </a:ext>
            </a:extLst>
          </p:cNvPr>
          <p:cNvSpPr>
            <a:spLocks noGrp="1"/>
          </p:cNvSpPr>
          <p:nvPr>
            <p:ph idx="1"/>
          </p:nvPr>
        </p:nvSpPr>
        <p:spPr>
          <a:xfrm>
            <a:off x="685801" y="2142067"/>
            <a:ext cx="10131425" cy="3649133"/>
          </a:xfrm>
        </p:spPr>
        <p:txBody>
          <a:bodyPr>
            <a:normAutofit/>
          </a:bodyPr>
          <a:lstStyle/>
          <a:p>
            <a:pPr marL="0" indent="0" algn="ctr">
              <a:buNone/>
            </a:pPr>
            <a:r>
              <a:rPr lang="en-US" sz="2400">
                <a:cs typeface="Calibri"/>
              </a:rPr>
              <a:t>METHODS:</a:t>
            </a:r>
            <a:endParaRPr lang="en-US"/>
          </a:p>
          <a:p>
            <a:pPr algn="ctr">
              <a:buClr>
                <a:srgbClr val="FFFFFF"/>
              </a:buClr>
              <a:buFont typeface="Calibri"/>
              <a:buChar char="-"/>
            </a:pPr>
            <a:r>
              <a:rPr lang="en-US" sz="2400">
                <a:cs typeface="Calibri"/>
              </a:rPr>
              <a:t>Forward</a:t>
            </a:r>
          </a:p>
          <a:p>
            <a:pPr algn="ctr">
              <a:buClr>
                <a:srgbClr val="FFFFFF"/>
              </a:buClr>
              <a:buFont typeface="Calibri"/>
              <a:buChar char="-"/>
            </a:pPr>
            <a:r>
              <a:rPr lang="en-US" sz="2400">
                <a:cs typeface="Calibri"/>
              </a:rPr>
              <a:t>Backward</a:t>
            </a:r>
          </a:p>
          <a:p>
            <a:pPr algn="ctr">
              <a:buClr>
                <a:srgbClr val="FFFFFF"/>
              </a:buClr>
              <a:buFont typeface="Calibri"/>
              <a:buChar char="-"/>
            </a:pPr>
            <a:r>
              <a:rPr lang="en-US" sz="2400">
                <a:cs typeface="Calibri"/>
              </a:rPr>
              <a:t>Bidirectional</a:t>
            </a:r>
          </a:p>
        </p:txBody>
      </p:sp>
    </p:spTree>
    <p:extLst>
      <p:ext uri="{BB962C8B-B14F-4D97-AF65-F5344CB8AC3E}">
        <p14:creationId xmlns:p14="http://schemas.microsoft.com/office/powerpoint/2010/main" val="11417791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940</Words>
  <Application>Microsoft Macintosh PowerPoint</Application>
  <PresentationFormat>Widescreen</PresentationFormat>
  <Paragraphs>96</Paragraphs>
  <Slides>18</Slides>
  <Notes>9</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Monaco</vt:lpstr>
      <vt:lpstr>Celestial</vt:lpstr>
      <vt:lpstr>STAT 456 Final Project</vt:lpstr>
      <vt:lpstr>Business Problem</vt:lpstr>
      <vt:lpstr>Proposed Solution</vt:lpstr>
      <vt:lpstr>EDA</vt:lpstr>
      <vt:lpstr>EDA COntd...</vt:lpstr>
      <vt:lpstr>multiple linear regression (MLR): MODEL 1</vt:lpstr>
      <vt:lpstr>MLR MODEL 2</vt:lpstr>
      <vt:lpstr>Mlr model 3</vt:lpstr>
      <vt:lpstr>Stepwise regression</vt:lpstr>
      <vt:lpstr>PowerPoint Presentation</vt:lpstr>
      <vt:lpstr>PowerPoint Presentation</vt:lpstr>
      <vt:lpstr>PowerPoint Presentation</vt:lpstr>
      <vt:lpstr>Let's explore why that may happen...</vt:lpstr>
      <vt:lpstr>PowerPoint Presentation</vt:lpstr>
      <vt:lpstr>Exploring outliers and removing them</vt:lpstr>
      <vt:lpstr>Investigation: Removing Outliers?</vt:lpstr>
      <vt:lpstr>Stepwise Regression model vs linear regression model</vt:lpstr>
      <vt:lpstr>Findings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Seohae Lee</dc:creator>
  <cp:lastModifiedBy>Seohae Lee</cp:lastModifiedBy>
  <cp:revision>1</cp:revision>
  <dcterms:created xsi:type="dcterms:W3CDTF">2024-04-25T20:42:40Z</dcterms:created>
  <dcterms:modified xsi:type="dcterms:W3CDTF">2024-05-03T17:21:32Z</dcterms:modified>
</cp:coreProperties>
</file>